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</p:sldIdLst>
  <p:sldSz cx="9144000" cy="5143500" type="screen16x9"/>
  <p:notesSz cx="6858000" cy="9144000"/>
  <p:embeddedFontLst>
    <p:embeddedFont>
      <p:font typeface="Barlow Condensed" panose="00000506000000000000" pitchFamily="2" charset="0"/>
      <p:regular r:id="rId10"/>
      <p:bold r:id="rId11"/>
      <p:italic r:id="rId12"/>
      <p:boldItalic r:id="rId13"/>
    </p:embeddedFont>
    <p:embeddedFont>
      <p:font typeface="Fira Sans" panose="020B0503050000020004" pitchFamily="34" charset="0"/>
      <p:regular r:id="rId14"/>
      <p:bold r:id="rId15"/>
      <p:italic r:id="rId16"/>
      <p:boldItalic r:id="rId17"/>
    </p:embeddedFont>
    <p:embeddedFont>
      <p:font typeface="IBM Plex Sans" panose="020B0503050203000203" pitchFamily="34" charset="0"/>
      <p:regular r:id="rId18"/>
      <p:bold r:id="rId19"/>
      <p:italic r:id="rId20"/>
      <p:boldItalic r:id="rId21"/>
    </p:embeddedFont>
    <p:embeddedFont>
      <p:font typeface="IBM Plex Sans Light" panose="020B0403050203000203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8" autoAdjust="0"/>
    <p:restoredTop sz="94660"/>
  </p:normalViewPr>
  <p:slideViewPr>
    <p:cSldViewPr snapToGrid="0">
      <p:cViewPr>
        <p:scale>
          <a:sx n="108" d="100"/>
          <a:sy n="108" d="100"/>
        </p:scale>
        <p:origin x="746" y="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jpg>
</file>

<file path=ppt/media/image5.png>
</file>

<file path=ppt/media/image6.gif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51b28ef904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51b28ef904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51b28ef904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51b28ef904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1b28ef904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1b28ef904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1b28ef904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1b28ef904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51b28ef904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51b28ef904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51b28ef904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51b28ef904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92358" y="466322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121519" y="1956962"/>
            <a:ext cx="1333603" cy="483935"/>
          </a:xfrm>
          <a:custGeom>
            <a:avLst/>
            <a:gdLst/>
            <a:ahLst/>
            <a:cxnLst/>
            <a:rect l="l" t="t" r="r" b="b"/>
            <a:pathLst>
              <a:path w="1715245" h="603034" extrusionOk="0">
                <a:moveTo>
                  <a:pt x="1715245" y="206764"/>
                </a:moveTo>
                <a:cubicBezTo>
                  <a:pt x="1530971" y="93211"/>
                  <a:pt x="1335740" y="-47236"/>
                  <a:pt x="1171387" y="15517"/>
                </a:cubicBezTo>
                <a:cubicBezTo>
                  <a:pt x="1007034" y="78270"/>
                  <a:pt x="924359" y="522521"/>
                  <a:pt x="729128" y="583282"/>
                </a:cubicBezTo>
                <a:cubicBezTo>
                  <a:pt x="533897" y="644043"/>
                  <a:pt x="360581" y="561367"/>
                  <a:pt x="0" y="380081"/>
                </a:cubicBezTo>
              </a:path>
            </a:pathLst>
          </a:custGeom>
          <a:noFill/>
          <a:ln w="22225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4920041" y="3356668"/>
            <a:ext cx="4231548" cy="1721366"/>
          </a:xfrm>
          <a:custGeom>
            <a:avLst/>
            <a:gdLst/>
            <a:ahLst/>
            <a:cxnLst/>
            <a:rect l="l" t="t" r="r" b="b"/>
            <a:pathLst>
              <a:path w="5642064" h="2295155" extrusionOk="0">
                <a:moveTo>
                  <a:pt x="358864" y="2097769"/>
                </a:moveTo>
                <a:cubicBezTo>
                  <a:pt x="-318470" y="1846758"/>
                  <a:pt x="118809" y="920405"/>
                  <a:pt x="406675" y="890523"/>
                </a:cubicBezTo>
                <a:cubicBezTo>
                  <a:pt x="694541" y="860641"/>
                  <a:pt x="757294" y="1240147"/>
                  <a:pt x="974439" y="1093724"/>
                </a:cubicBezTo>
                <a:cubicBezTo>
                  <a:pt x="1143772" y="727167"/>
                  <a:pt x="1369883" y="313793"/>
                  <a:pt x="1607946" y="286899"/>
                </a:cubicBezTo>
                <a:cubicBezTo>
                  <a:pt x="1846009" y="260005"/>
                  <a:pt x="2207586" y="922397"/>
                  <a:pt x="2402817" y="932358"/>
                </a:cubicBezTo>
                <a:cubicBezTo>
                  <a:pt x="2647853" y="808844"/>
                  <a:pt x="2756425" y="440295"/>
                  <a:pt x="2994488" y="472169"/>
                </a:cubicBezTo>
                <a:cubicBezTo>
                  <a:pt x="3232551" y="504043"/>
                  <a:pt x="3569225" y="1082766"/>
                  <a:pt x="3831193" y="1123605"/>
                </a:cubicBezTo>
                <a:cubicBezTo>
                  <a:pt x="3964667" y="962240"/>
                  <a:pt x="4077224" y="737126"/>
                  <a:pt x="4231616" y="639511"/>
                </a:cubicBezTo>
                <a:cubicBezTo>
                  <a:pt x="4386008" y="541896"/>
                  <a:pt x="4619090" y="652461"/>
                  <a:pt x="4757545" y="537912"/>
                </a:cubicBezTo>
                <a:cubicBezTo>
                  <a:pt x="4843208" y="239088"/>
                  <a:pt x="5004574" y="-2960"/>
                  <a:pt x="5151994" y="28"/>
                </a:cubicBezTo>
                <a:cubicBezTo>
                  <a:pt x="5299414" y="3016"/>
                  <a:pt x="5604213" y="214186"/>
                  <a:pt x="5642064" y="555841"/>
                </a:cubicBezTo>
                <a:cubicBezTo>
                  <a:pt x="5638080" y="1065833"/>
                  <a:pt x="5634095" y="1539966"/>
                  <a:pt x="5630111" y="2049958"/>
                </a:cubicBezTo>
                <a:cubicBezTo>
                  <a:pt x="3920841" y="2010115"/>
                  <a:pt x="1225452" y="2585848"/>
                  <a:pt x="358864" y="2097769"/>
                </a:cubicBezTo>
                <a:close/>
              </a:path>
            </a:pathLst>
          </a:custGeom>
          <a:gradFill>
            <a:gsLst>
              <a:gs pos="0">
                <a:srgbClr val="2B2356"/>
              </a:gs>
              <a:gs pos="22000">
                <a:srgbClr val="2B2356"/>
              </a:gs>
              <a:gs pos="88000">
                <a:srgbClr val="181032"/>
              </a:gs>
              <a:gs pos="100000">
                <a:srgbClr val="181032"/>
              </a:gs>
            </a:gsLst>
            <a:lin ang="18900044" scaled="0"/>
          </a:gradFill>
          <a:ln w="22225" cap="flat" cmpd="sng">
            <a:solidFill>
              <a:srgbClr val="42409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-61025" y="0"/>
            <a:ext cx="9204960" cy="5194935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353570"/>
                </a:lnTo>
                <a:lnTo>
                  <a:pt x="12182289" y="3214781"/>
                </a:lnTo>
                <a:cubicBezTo>
                  <a:pt x="12180546" y="2167405"/>
                  <a:pt x="12181044" y="1118534"/>
                  <a:pt x="12186025" y="66675"/>
                </a:cubicBezTo>
                <a:cubicBezTo>
                  <a:pt x="11781306" y="617226"/>
                  <a:pt x="11740809" y="1272785"/>
                  <a:pt x="10949269" y="1660431"/>
                </a:cubicBezTo>
                <a:cubicBezTo>
                  <a:pt x="10157729" y="2048077"/>
                  <a:pt x="9232996" y="1351259"/>
                  <a:pt x="8727704" y="1711232"/>
                </a:cubicBezTo>
                <a:cubicBezTo>
                  <a:pt x="8222412" y="2071205"/>
                  <a:pt x="8296369" y="3237410"/>
                  <a:pt x="7917517" y="3820271"/>
                </a:cubicBezTo>
                <a:cubicBezTo>
                  <a:pt x="7538665" y="4403132"/>
                  <a:pt x="6477641" y="3927641"/>
                  <a:pt x="6454589" y="5208400"/>
                </a:cubicBezTo>
                <a:cubicBezTo>
                  <a:pt x="6439203" y="6063221"/>
                  <a:pt x="7297085" y="6347806"/>
                  <a:pt x="8205695" y="6419663"/>
                </a:cubicBezTo>
                <a:cubicBezTo>
                  <a:pt x="9000729" y="6482538"/>
                  <a:pt x="10439130" y="6401827"/>
                  <a:pt x="11676480" y="6365986"/>
                </a:cubicBezTo>
                <a:lnTo>
                  <a:pt x="12192000" y="6353922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E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6589972" y="3887879"/>
            <a:ext cx="2281595" cy="1196045"/>
          </a:xfrm>
          <a:custGeom>
            <a:avLst/>
            <a:gdLst/>
            <a:ahLst/>
            <a:cxnLst/>
            <a:rect l="l" t="t" r="r" b="b"/>
            <a:pathLst>
              <a:path w="3042126" h="1594727" extrusionOk="0">
                <a:moveTo>
                  <a:pt x="1522823" y="0"/>
                </a:moveTo>
                <a:cubicBezTo>
                  <a:pt x="1827520" y="0"/>
                  <a:pt x="2081738" y="215953"/>
                  <a:pt x="2140531" y="503033"/>
                </a:cubicBezTo>
                <a:lnTo>
                  <a:pt x="2146707" y="564245"/>
                </a:lnTo>
                <a:lnTo>
                  <a:pt x="2198782" y="558996"/>
                </a:lnTo>
                <a:cubicBezTo>
                  <a:pt x="2442340" y="558996"/>
                  <a:pt x="2645546" y="731758"/>
                  <a:pt x="2692543" y="961422"/>
                </a:cubicBezTo>
                <a:lnTo>
                  <a:pt x="2700252" y="1037901"/>
                </a:lnTo>
                <a:lnTo>
                  <a:pt x="2717712" y="1032482"/>
                </a:lnTo>
                <a:cubicBezTo>
                  <a:pt x="2735288" y="1028885"/>
                  <a:pt x="2753486" y="1026996"/>
                  <a:pt x="2772126" y="1026996"/>
                </a:cubicBezTo>
                <a:cubicBezTo>
                  <a:pt x="2921243" y="1026996"/>
                  <a:pt x="3042126" y="1147879"/>
                  <a:pt x="3042126" y="1296996"/>
                </a:cubicBezTo>
                <a:cubicBezTo>
                  <a:pt x="3042126" y="1446113"/>
                  <a:pt x="2921243" y="1566996"/>
                  <a:pt x="2772126" y="1566996"/>
                </a:cubicBezTo>
                <a:cubicBezTo>
                  <a:pt x="2697567" y="1566996"/>
                  <a:pt x="2630067" y="1536776"/>
                  <a:pt x="2581207" y="1487915"/>
                </a:cubicBezTo>
                <a:lnTo>
                  <a:pt x="2542206" y="1430069"/>
                </a:lnTo>
                <a:lnTo>
                  <a:pt x="2480573" y="1480921"/>
                </a:lnTo>
                <a:cubicBezTo>
                  <a:pt x="2400135" y="1535264"/>
                  <a:pt x="2303164" y="1566996"/>
                  <a:pt x="2198782" y="1566996"/>
                </a:cubicBezTo>
                <a:cubicBezTo>
                  <a:pt x="2094400" y="1566996"/>
                  <a:pt x="1997429" y="1535265"/>
                  <a:pt x="1916991" y="1480921"/>
                </a:cubicBezTo>
                <a:lnTo>
                  <a:pt x="1888481" y="1458520"/>
                </a:lnTo>
                <a:lnTo>
                  <a:pt x="1867000" y="1484555"/>
                </a:lnTo>
                <a:cubicBezTo>
                  <a:pt x="1798930" y="1552625"/>
                  <a:pt x="1704892" y="1594727"/>
                  <a:pt x="1601021" y="1594727"/>
                </a:cubicBezTo>
                <a:cubicBezTo>
                  <a:pt x="1549086" y="1594727"/>
                  <a:pt x="1499608" y="1584202"/>
                  <a:pt x="1454606" y="1565167"/>
                </a:cubicBezTo>
                <a:lnTo>
                  <a:pt x="1444379" y="1559616"/>
                </a:lnTo>
                <a:lnTo>
                  <a:pt x="1405305" y="1563555"/>
                </a:lnTo>
                <a:cubicBezTo>
                  <a:pt x="1341357" y="1563555"/>
                  <a:pt x="1283463" y="1537635"/>
                  <a:pt x="1241556" y="1495728"/>
                </a:cubicBezTo>
                <a:lnTo>
                  <a:pt x="1196979" y="1429613"/>
                </a:lnTo>
                <a:lnTo>
                  <a:pt x="1109850" y="1491531"/>
                </a:lnTo>
                <a:cubicBezTo>
                  <a:pt x="1033336" y="1533096"/>
                  <a:pt x="945652" y="1556706"/>
                  <a:pt x="852454" y="1556706"/>
                </a:cubicBezTo>
                <a:cubicBezTo>
                  <a:pt x="777896" y="1556706"/>
                  <a:pt x="706866" y="1541596"/>
                  <a:pt x="642262" y="1514270"/>
                </a:cubicBezTo>
                <a:lnTo>
                  <a:pt x="579490" y="1480199"/>
                </a:lnTo>
                <a:lnTo>
                  <a:pt x="561280" y="1495224"/>
                </a:lnTo>
                <a:cubicBezTo>
                  <a:pt x="503823" y="1534041"/>
                  <a:pt x="434559" y="1556706"/>
                  <a:pt x="360000" y="1556706"/>
                </a:cubicBezTo>
                <a:cubicBezTo>
                  <a:pt x="161177" y="1556706"/>
                  <a:pt x="0" y="1395529"/>
                  <a:pt x="0" y="1196706"/>
                </a:cubicBezTo>
                <a:cubicBezTo>
                  <a:pt x="0" y="1022736"/>
                  <a:pt x="123401" y="877588"/>
                  <a:pt x="287447" y="844020"/>
                </a:cubicBezTo>
                <a:lnTo>
                  <a:pt x="303049" y="842447"/>
                </a:lnTo>
                <a:lnTo>
                  <a:pt x="282906" y="777611"/>
                </a:lnTo>
                <a:cubicBezTo>
                  <a:pt x="276637" y="747003"/>
                  <a:pt x="273345" y="715311"/>
                  <a:pt x="273345" y="682851"/>
                </a:cubicBezTo>
                <a:cubicBezTo>
                  <a:pt x="273345" y="423173"/>
                  <a:pt x="484029" y="212662"/>
                  <a:pt x="743921" y="212662"/>
                </a:cubicBezTo>
                <a:cubicBezTo>
                  <a:pt x="808894" y="212662"/>
                  <a:pt x="870792" y="225819"/>
                  <a:pt x="927090" y="249612"/>
                </a:cubicBezTo>
                <a:lnTo>
                  <a:pt x="995432" y="286676"/>
                </a:lnTo>
                <a:lnTo>
                  <a:pt x="1036285" y="229262"/>
                </a:lnTo>
                <a:cubicBezTo>
                  <a:pt x="1151931" y="89245"/>
                  <a:pt x="1326946" y="0"/>
                  <a:pt x="1522823" y="0"/>
                </a:cubicBezTo>
                <a:close/>
              </a:path>
            </a:pathLst>
          </a:custGeom>
          <a:gradFill>
            <a:gsLst>
              <a:gs pos="0">
                <a:srgbClr val="F2F2F2"/>
              </a:gs>
              <a:gs pos="22000">
                <a:srgbClr val="F2F2F2"/>
              </a:gs>
              <a:gs pos="88000">
                <a:srgbClr val="FFFFFF"/>
              </a:gs>
              <a:gs pos="100000">
                <a:srgbClr val="FFFFFF"/>
              </a:gs>
            </a:gsLst>
            <a:lin ang="18900044" scaled="0"/>
          </a:gradFill>
          <a:ln>
            <a:noFill/>
          </a:ln>
          <a:effectLst>
            <a:outerShdw blurRad="63500" sx="102000" sy="102000" algn="ctr" rotWithShape="0">
              <a:srgbClr val="7F7F7F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 flipH="1">
            <a:off x="8502116" y="1880924"/>
            <a:ext cx="1140797" cy="641878"/>
          </a:xfrm>
          <a:custGeom>
            <a:avLst/>
            <a:gdLst/>
            <a:ahLst/>
            <a:cxnLst/>
            <a:rect l="l" t="t" r="r" b="b"/>
            <a:pathLst>
              <a:path w="3042126" h="1594727" extrusionOk="0">
                <a:moveTo>
                  <a:pt x="1522823" y="0"/>
                </a:moveTo>
                <a:cubicBezTo>
                  <a:pt x="1827520" y="0"/>
                  <a:pt x="2081738" y="215953"/>
                  <a:pt x="2140531" y="503033"/>
                </a:cubicBezTo>
                <a:lnTo>
                  <a:pt x="2146707" y="564245"/>
                </a:lnTo>
                <a:lnTo>
                  <a:pt x="2198782" y="558996"/>
                </a:lnTo>
                <a:cubicBezTo>
                  <a:pt x="2442340" y="558996"/>
                  <a:pt x="2645546" y="731758"/>
                  <a:pt x="2692543" y="961422"/>
                </a:cubicBezTo>
                <a:lnTo>
                  <a:pt x="2700252" y="1037901"/>
                </a:lnTo>
                <a:lnTo>
                  <a:pt x="2717712" y="1032482"/>
                </a:lnTo>
                <a:cubicBezTo>
                  <a:pt x="2735288" y="1028885"/>
                  <a:pt x="2753486" y="1026996"/>
                  <a:pt x="2772126" y="1026996"/>
                </a:cubicBezTo>
                <a:cubicBezTo>
                  <a:pt x="2921243" y="1026996"/>
                  <a:pt x="3042126" y="1147879"/>
                  <a:pt x="3042126" y="1296996"/>
                </a:cubicBezTo>
                <a:cubicBezTo>
                  <a:pt x="3042126" y="1446113"/>
                  <a:pt x="2921243" y="1566996"/>
                  <a:pt x="2772126" y="1566996"/>
                </a:cubicBezTo>
                <a:cubicBezTo>
                  <a:pt x="2697567" y="1566996"/>
                  <a:pt x="2630067" y="1536776"/>
                  <a:pt x="2581207" y="1487915"/>
                </a:cubicBezTo>
                <a:lnTo>
                  <a:pt x="2542206" y="1430069"/>
                </a:lnTo>
                <a:lnTo>
                  <a:pt x="2480573" y="1480921"/>
                </a:lnTo>
                <a:cubicBezTo>
                  <a:pt x="2400135" y="1535264"/>
                  <a:pt x="2303164" y="1566996"/>
                  <a:pt x="2198782" y="1566996"/>
                </a:cubicBezTo>
                <a:cubicBezTo>
                  <a:pt x="2094400" y="1566996"/>
                  <a:pt x="1997429" y="1535265"/>
                  <a:pt x="1916991" y="1480921"/>
                </a:cubicBezTo>
                <a:lnTo>
                  <a:pt x="1888481" y="1458520"/>
                </a:lnTo>
                <a:lnTo>
                  <a:pt x="1867000" y="1484555"/>
                </a:lnTo>
                <a:cubicBezTo>
                  <a:pt x="1798930" y="1552625"/>
                  <a:pt x="1704892" y="1594727"/>
                  <a:pt x="1601021" y="1594727"/>
                </a:cubicBezTo>
                <a:cubicBezTo>
                  <a:pt x="1549086" y="1594727"/>
                  <a:pt x="1499608" y="1584202"/>
                  <a:pt x="1454606" y="1565167"/>
                </a:cubicBezTo>
                <a:lnTo>
                  <a:pt x="1444379" y="1559616"/>
                </a:lnTo>
                <a:lnTo>
                  <a:pt x="1405305" y="1563555"/>
                </a:lnTo>
                <a:cubicBezTo>
                  <a:pt x="1341357" y="1563555"/>
                  <a:pt x="1283463" y="1537635"/>
                  <a:pt x="1241556" y="1495728"/>
                </a:cubicBezTo>
                <a:lnTo>
                  <a:pt x="1196979" y="1429613"/>
                </a:lnTo>
                <a:lnTo>
                  <a:pt x="1109850" y="1491531"/>
                </a:lnTo>
                <a:cubicBezTo>
                  <a:pt x="1033336" y="1533096"/>
                  <a:pt x="945652" y="1556706"/>
                  <a:pt x="852454" y="1556706"/>
                </a:cubicBezTo>
                <a:cubicBezTo>
                  <a:pt x="777896" y="1556706"/>
                  <a:pt x="706866" y="1541596"/>
                  <a:pt x="642262" y="1514270"/>
                </a:cubicBezTo>
                <a:lnTo>
                  <a:pt x="579490" y="1480199"/>
                </a:lnTo>
                <a:lnTo>
                  <a:pt x="561280" y="1495224"/>
                </a:lnTo>
                <a:cubicBezTo>
                  <a:pt x="503823" y="1534041"/>
                  <a:pt x="434559" y="1556706"/>
                  <a:pt x="360000" y="1556706"/>
                </a:cubicBezTo>
                <a:cubicBezTo>
                  <a:pt x="161177" y="1556706"/>
                  <a:pt x="0" y="1395529"/>
                  <a:pt x="0" y="1196706"/>
                </a:cubicBezTo>
                <a:cubicBezTo>
                  <a:pt x="0" y="1022736"/>
                  <a:pt x="123401" y="877588"/>
                  <a:pt x="287447" y="844020"/>
                </a:cubicBezTo>
                <a:lnTo>
                  <a:pt x="303049" y="842447"/>
                </a:lnTo>
                <a:lnTo>
                  <a:pt x="282906" y="777611"/>
                </a:lnTo>
                <a:cubicBezTo>
                  <a:pt x="276637" y="747003"/>
                  <a:pt x="273345" y="715311"/>
                  <a:pt x="273345" y="682851"/>
                </a:cubicBezTo>
                <a:cubicBezTo>
                  <a:pt x="273345" y="423173"/>
                  <a:pt x="484029" y="212662"/>
                  <a:pt x="743921" y="212662"/>
                </a:cubicBezTo>
                <a:cubicBezTo>
                  <a:pt x="808894" y="212662"/>
                  <a:pt x="870792" y="225819"/>
                  <a:pt x="927090" y="249612"/>
                </a:cubicBezTo>
                <a:lnTo>
                  <a:pt x="995432" y="286676"/>
                </a:lnTo>
                <a:lnTo>
                  <a:pt x="1036285" y="229262"/>
                </a:lnTo>
                <a:cubicBezTo>
                  <a:pt x="1151931" y="89245"/>
                  <a:pt x="1326946" y="0"/>
                  <a:pt x="1522823" y="0"/>
                </a:cubicBezTo>
                <a:close/>
              </a:path>
            </a:pathLst>
          </a:custGeom>
          <a:gradFill>
            <a:gsLst>
              <a:gs pos="0">
                <a:srgbClr val="F2F2F2"/>
              </a:gs>
              <a:gs pos="22000">
                <a:srgbClr val="F2F2F2"/>
              </a:gs>
              <a:gs pos="88000">
                <a:srgbClr val="FFFFFF"/>
              </a:gs>
              <a:gs pos="100000">
                <a:srgbClr val="FFFFFF"/>
              </a:gs>
            </a:gsLst>
            <a:lin ang="18900044" scaled="0"/>
          </a:gradFill>
          <a:ln>
            <a:noFill/>
          </a:ln>
          <a:effectLst>
            <a:outerShdw blurRad="63500" sx="102000" sy="102000" algn="ctr" rotWithShape="0">
              <a:srgbClr val="7F7F7F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5246138" y="1171780"/>
            <a:ext cx="1467826" cy="725601"/>
          </a:xfrm>
          <a:custGeom>
            <a:avLst/>
            <a:gdLst/>
            <a:ahLst/>
            <a:cxnLst/>
            <a:rect l="l" t="t" r="r" b="b"/>
            <a:pathLst>
              <a:path w="3042126" h="1594727" extrusionOk="0">
                <a:moveTo>
                  <a:pt x="1522823" y="0"/>
                </a:moveTo>
                <a:cubicBezTo>
                  <a:pt x="1827520" y="0"/>
                  <a:pt x="2081738" y="215953"/>
                  <a:pt x="2140531" y="503033"/>
                </a:cubicBezTo>
                <a:lnTo>
                  <a:pt x="2146707" y="564245"/>
                </a:lnTo>
                <a:lnTo>
                  <a:pt x="2198782" y="558996"/>
                </a:lnTo>
                <a:cubicBezTo>
                  <a:pt x="2442340" y="558996"/>
                  <a:pt x="2645546" y="731758"/>
                  <a:pt x="2692543" y="961422"/>
                </a:cubicBezTo>
                <a:lnTo>
                  <a:pt x="2700252" y="1037901"/>
                </a:lnTo>
                <a:lnTo>
                  <a:pt x="2717712" y="1032482"/>
                </a:lnTo>
                <a:cubicBezTo>
                  <a:pt x="2735288" y="1028885"/>
                  <a:pt x="2753486" y="1026996"/>
                  <a:pt x="2772126" y="1026996"/>
                </a:cubicBezTo>
                <a:cubicBezTo>
                  <a:pt x="2921243" y="1026996"/>
                  <a:pt x="3042126" y="1147879"/>
                  <a:pt x="3042126" y="1296996"/>
                </a:cubicBezTo>
                <a:cubicBezTo>
                  <a:pt x="3042126" y="1446113"/>
                  <a:pt x="2921243" y="1566996"/>
                  <a:pt x="2772126" y="1566996"/>
                </a:cubicBezTo>
                <a:cubicBezTo>
                  <a:pt x="2697567" y="1566996"/>
                  <a:pt x="2630067" y="1536776"/>
                  <a:pt x="2581207" y="1487915"/>
                </a:cubicBezTo>
                <a:lnTo>
                  <a:pt x="2542206" y="1430069"/>
                </a:lnTo>
                <a:lnTo>
                  <a:pt x="2480573" y="1480921"/>
                </a:lnTo>
                <a:cubicBezTo>
                  <a:pt x="2400135" y="1535264"/>
                  <a:pt x="2303164" y="1566996"/>
                  <a:pt x="2198782" y="1566996"/>
                </a:cubicBezTo>
                <a:cubicBezTo>
                  <a:pt x="2094400" y="1566996"/>
                  <a:pt x="1997429" y="1535265"/>
                  <a:pt x="1916991" y="1480921"/>
                </a:cubicBezTo>
                <a:lnTo>
                  <a:pt x="1888481" y="1458520"/>
                </a:lnTo>
                <a:lnTo>
                  <a:pt x="1867000" y="1484555"/>
                </a:lnTo>
                <a:cubicBezTo>
                  <a:pt x="1798930" y="1552625"/>
                  <a:pt x="1704892" y="1594727"/>
                  <a:pt x="1601021" y="1594727"/>
                </a:cubicBezTo>
                <a:cubicBezTo>
                  <a:pt x="1549086" y="1594727"/>
                  <a:pt x="1499608" y="1584202"/>
                  <a:pt x="1454606" y="1565167"/>
                </a:cubicBezTo>
                <a:lnTo>
                  <a:pt x="1444379" y="1559616"/>
                </a:lnTo>
                <a:lnTo>
                  <a:pt x="1405305" y="1563555"/>
                </a:lnTo>
                <a:cubicBezTo>
                  <a:pt x="1341357" y="1563555"/>
                  <a:pt x="1283463" y="1537635"/>
                  <a:pt x="1241556" y="1495728"/>
                </a:cubicBezTo>
                <a:lnTo>
                  <a:pt x="1196979" y="1429613"/>
                </a:lnTo>
                <a:lnTo>
                  <a:pt x="1109850" y="1491531"/>
                </a:lnTo>
                <a:cubicBezTo>
                  <a:pt x="1033336" y="1533096"/>
                  <a:pt x="945652" y="1556706"/>
                  <a:pt x="852454" y="1556706"/>
                </a:cubicBezTo>
                <a:cubicBezTo>
                  <a:pt x="777896" y="1556706"/>
                  <a:pt x="706866" y="1541596"/>
                  <a:pt x="642262" y="1514270"/>
                </a:cubicBezTo>
                <a:lnTo>
                  <a:pt x="579490" y="1480199"/>
                </a:lnTo>
                <a:lnTo>
                  <a:pt x="561280" y="1495224"/>
                </a:lnTo>
                <a:cubicBezTo>
                  <a:pt x="503823" y="1534041"/>
                  <a:pt x="434559" y="1556706"/>
                  <a:pt x="360000" y="1556706"/>
                </a:cubicBezTo>
                <a:cubicBezTo>
                  <a:pt x="161177" y="1556706"/>
                  <a:pt x="0" y="1395529"/>
                  <a:pt x="0" y="1196706"/>
                </a:cubicBezTo>
                <a:cubicBezTo>
                  <a:pt x="0" y="1022736"/>
                  <a:pt x="123401" y="877588"/>
                  <a:pt x="287447" y="844020"/>
                </a:cubicBezTo>
                <a:lnTo>
                  <a:pt x="303049" y="842447"/>
                </a:lnTo>
                <a:lnTo>
                  <a:pt x="282906" y="777611"/>
                </a:lnTo>
                <a:cubicBezTo>
                  <a:pt x="276637" y="747003"/>
                  <a:pt x="273345" y="715311"/>
                  <a:pt x="273345" y="682851"/>
                </a:cubicBezTo>
                <a:cubicBezTo>
                  <a:pt x="273345" y="423173"/>
                  <a:pt x="484029" y="212662"/>
                  <a:pt x="743921" y="212662"/>
                </a:cubicBezTo>
                <a:cubicBezTo>
                  <a:pt x="808894" y="212662"/>
                  <a:pt x="870792" y="225819"/>
                  <a:pt x="927090" y="249612"/>
                </a:cubicBezTo>
                <a:lnTo>
                  <a:pt x="995432" y="286676"/>
                </a:lnTo>
                <a:lnTo>
                  <a:pt x="1036285" y="229262"/>
                </a:lnTo>
                <a:cubicBezTo>
                  <a:pt x="1151931" y="89245"/>
                  <a:pt x="1326946" y="0"/>
                  <a:pt x="1522823" y="0"/>
                </a:cubicBezTo>
                <a:close/>
              </a:path>
            </a:pathLst>
          </a:custGeom>
          <a:gradFill>
            <a:gsLst>
              <a:gs pos="0">
                <a:srgbClr val="F2F2F2"/>
              </a:gs>
              <a:gs pos="22000">
                <a:srgbClr val="F2F2F2"/>
              </a:gs>
              <a:gs pos="88000">
                <a:srgbClr val="FFFFFF"/>
              </a:gs>
              <a:gs pos="100000">
                <a:srgbClr val="FFFFFF"/>
              </a:gs>
            </a:gsLst>
            <a:lin ang="18900044" scaled="0"/>
          </a:gradFill>
          <a:ln>
            <a:noFill/>
          </a:ln>
          <a:effectLst>
            <a:outerShdw blurRad="63500" sx="102000" sy="102000" algn="ctr" rotWithShape="0">
              <a:srgbClr val="7F7F7F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8091529" y="3251458"/>
            <a:ext cx="109200" cy="109200"/>
          </a:xfrm>
          <a:prstGeom prst="ellipse">
            <a:avLst/>
          </a:prstGeom>
          <a:gradFill>
            <a:gsLst>
              <a:gs pos="0">
                <a:srgbClr val="00B0F0"/>
              </a:gs>
              <a:gs pos="22000">
                <a:srgbClr val="00B0F0"/>
              </a:gs>
              <a:gs pos="88000">
                <a:srgbClr val="66ECCA"/>
              </a:gs>
              <a:gs pos="100000">
                <a:srgbClr val="66ECCA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 rot="7161275">
            <a:off x="6082464" y="2873438"/>
            <a:ext cx="294974" cy="294974"/>
          </a:xfrm>
          <a:prstGeom prst="ellipse">
            <a:avLst/>
          </a:prstGeom>
          <a:gradFill>
            <a:gsLst>
              <a:gs pos="0">
                <a:srgbClr val="2B2356"/>
              </a:gs>
              <a:gs pos="22000">
                <a:srgbClr val="2B2356"/>
              </a:gs>
              <a:gs pos="88000">
                <a:srgbClr val="7B7CE8"/>
              </a:gs>
              <a:gs pos="100000">
                <a:srgbClr val="7B7CE8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6282034" y="2947436"/>
            <a:ext cx="54600" cy="54600"/>
          </a:xfrm>
          <a:prstGeom prst="ellipse">
            <a:avLst/>
          </a:prstGeom>
          <a:solidFill>
            <a:srgbClr val="3D3E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6282034" y="3011535"/>
            <a:ext cx="25800" cy="25800"/>
          </a:xfrm>
          <a:prstGeom prst="ellipse">
            <a:avLst/>
          </a:prstGeom>
          <a:solidFill>
            <a:srgbClr val="3D3EA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" name="Google Shape;22;p2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17618" y="1284945"/>
            <a:ext cx="154859" cy="1619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4530" y="2737734"/>
            <a:ext cx="77400" cy="80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286" y="3347210"/>
            <a:ext cx="154859" cy="1619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2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71567" y="921262"/>
            <a:ext cx="154859" cy="1619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" name="Google Shape;26;p2"/>
          <p:cNvGrpSpPr/>
          <p:nvPr/>
        </p:nvGrpSpPr>
        <p:grpSpPr>
          <a:xfrm rot="2765806">
            <a:off x="6723959" y="1831814"/>
            <a:ext cx="1540543" cy="1723964"/>
            <a:chOff x="6864211" y="870783"/>
            <a:chExt cx="3257938" cy="3645836"/>
          </a:xfrm>
        </p:grpSpPr>
        <p:sp>
          <p:nvSpPr>
            <p:cNvPr id="27" name="Google Shape;27;p2"/>
            <p:cNvSpPr/>
            <p:nvPr/>
          </p:nvSpPr>
          <p:spPr>
            <a:xfrm rot="10800000">
              <a:off x="7436790" y="1918500"/>
              <a:ext cx="1435500" cy="15105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C6CA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 rot="137657">
              <a:off x="7397058" y="1336667"/>
              <a:ext cx="187350" cy="342878"/>
            </a:xfrm>
            <a:prstGeom prst="ellipse">
              <a:avLst/>
            </a:prstGeom>
            <a:solidFill>
              <a:srgbClr val="FE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 rot="137657">
              <a:off x="8665724" y="1421055"/>
              <a:ext cx="187350" cy="342878"/>
            </a:xfrm>
            <a:prstGeom prst="ellipse">
              <a:avLst/>
            </a:prstGeom>
            <a:solidFill>
              <a:srgbClr val="FE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 rot="136896">
              <a:off x="7481871" y="896113"/>
              <a:ext cx="1296128" cy="1179940"/>
            </a:xfrm>
            <a:prstGeom prst="ellipse">
              <a:avLst/>
            </a:prstGeom>
            <a:solidFill>
              <a:srgbClr val="FE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 rot="4478667" flipH="1">
              <a:off x="7219380" y="1594114"/>
              <a:ext cx="2547601" cy="2678948"/>
            </a:xfrm>
            <a:custGeom>
              <a:avLst/>
              <a:gdLst/>
              <a:ahLst/>
              <a:cxnLst/>
              <a:rect l="l" t="t" r="r" b="b"/>
              <a:pathLst>
                <a:path w="2545756" h="2677008" extrusionOk="0">
                  <a:moveTo>
                    <a:pt x="2532661" y="1907727"/>
                  </a:moveTo>
                  <a:cubicBezTo>
                    <a:pt x="2524895" y="1875422"/>
                    <a:pt x="2513646" y="1843981"/>
                    <a:pt x="2498840" y="1813840"/>
                  </a:cubicBezTo>
                  <a:lnTo>
                    <a:pt x="2463401" y="1758534"/>
                  </a:lnTo>
                  <a:lnTo>
                    <a:pt x="2226649" y="890387"/>
                  </a:lnTo>
                  <a:lnTo>
                    <a:pt x="2222502" y="854264"/>
                  </a:lnTo>
                  <a:cubicBezTo>
                    <a:pt x="2200433" y="755316"/>
                    <a:pt x="2143640" y="662183"/>
                    <a:pt x="2056574" y="586825"/>
                  </a:cubicBezTo>
                  <a:cubicBezTo>
                    <a:pt x="1974652" y="515921"/>
                    <a:pt x="1870760" y="464998"/>
                    <a:pt x="1756688" y="438750"/>
                  </a:cubicBezTo>
                  <a:lnTo>
                    <a:pt x="1725404" y="433978"/>
                  </a:lnTo>
                  <a:lnTo>
                    <a:pt x="1692481" y="421376"/>
                  </a:lnTo>
                  <a:cubicBezTo>
                    <a:pt x="1588994" y="366751"/>
                    <a:pt x="1519887" y="281929"/>
                    <a:pt x="1512891" y="192642"/>
                  </a:cubicBezTo>
                  <a:lnTo>
                    <a:pt x="1509322" y="192436"/>
                  </a:lnTo>
                  <a:lnTo>
                    <a:pt x="1510795" y="129857"/>
                  </a:lnTo>
                  <a:cubicBezTo>
                    <a:pt x="1512437" y="60058"/>
                    <a:pt x="1457184" y="2142"/>
                    <a:pt x="1387384" y="499"/>
                  </a:cubicBezTo>
                  <a:lnTo>
                    <a:pt x="1367650" y="35"/>
                  </a:lnTo>
                  <a:cubicBezTo>
                    <a:pt x="1297850" y="-1607"/>
                    <a:pt x="1239934" y="53646"/>
                    <a:pt x="1238292" y="123445"/>
                  </a:cubicBezTo>
                  <a:lnTo>
                    <a:pt x="1235319" y="249830"/>
                  </a:lnTo>
                  <a:lnTo>
                    <a:pt x="1258816" y="309353"/>
                  </a:lnTo>
                  <a:cubicBezTo>
                    <a:pt x="1298626" y="438395"/>
                    <a:pt x="1394260" y="554224"/>
                    <a:pt x="1525999" y="634697"/>
                  </a:cubicBezTo>
                  <a:lnTo>
                    <a:pt x="1609087" y="677750"/>
                  </a:lnTo>
                  <a:lnTo>
                    <a:pt x="1828213" y="758820"/>
                  </a:lnTo>
                  <a:cubicBezTo>
                    <a:pt x="1877004" y="788967"/>
                    <a:pt x="1912393" y="826747"/>
                    <a:pt x="1932368" y="868002"/>
                  </a:cubicBezTo>
                  <a:lnTo>
                    <a:pt x="1947132" y="920043"/>
                  </a:lnTo>
                  <a:lnTo>
                    <a:pt x="1641868" y="1003292"/>
                  </a:lnTo>
                  <a:lnTo>
                    <a:pt x="1641435" y="1001722"/>
                  </a:lnTo>
                  <a:lnTo>
                    <a:pt x="1018382" y="1173322"/>
                  </a:lnTo>
                  <a:lnTo>
                    <a:pt x="776057" y="1239407"/>
                  </a:lnTo>
                  <a:cubicBezTo>
                    <a:pt x="776112" y="1239611"/>
                    <a:pt x="776168" y="1239814"/>
                    <a:pt x="776223" y="1240018"/>
                  </a:cubicBezTo>
                  <a:lnTo>
                    <a:pt x="168384" y="1407428"/>
                  </a:lnTo>
                  <a:cubicBezTo>
                    <a:pt x="46354" y="1441038"/>
                    <a:pt x="-25325" y="1567208"/>
                    <a:pt x="8284" y="1689238"/>
                  </a:cubicBezTo>
                  <a:cubicBezTo>
                    <a:pt x="41894" y="1811269"/>
                    <a:pt x="168064" y="1882948"/>
                    <a:pt x="290094" y="1849338"/>
                  </a:cubicBezTo>
                  <a:lnTo>
                    <a:pt x="975883" y="1660459"/>
                  </a:lnTo>
                  <a:lnTo>
                    <a:pt x="1007167" y="1676435"/>
                  </a:lnTo>
                  <a:cubicBezTo>
                    <a:pt x="1032148" y="1694246"/>
                    <a:pt x="1050669" y="1718905"/>
                    <a:pt x="1058884" y="1748672"/>
                  </a:cubicBezTo>
                  <a:cubicBezTo>
                    <a:pt x="1071205" y="1793322"/>
                    <a:pt x="1057714" y="1839954"/>
                    <a:pt x="1026548" y="1876886"/>
                  </a:cubicBezTo>
                  <a:lnTo>
                    <a:pt x="1019694" y="1883089"/>
                  </a:lnTo>
                  <a:lnTo>
                    <a:pt x="350177" y="2067487"/>
                  </a:lnTo>
                  <a:cubicBezTo>
                    <a:pt x="228147" y="2101097"/>
                    <a:pt x="156468" y="2227267"/>
                    <a:pt x="190077" y="2349297"/>
                  </a:cubicBezTo>
                  <a:cubicBezTo>
                    <a:pt x="223687" y="2471328"/>
                    <a:pt x="349857" y="2543006"/>
                    <a:pt x="471887" y="2509397"/>
                  </a:cubicBezTo>
                  <a:lnTo>
                    <a:pt x="1944939" y="2103690"/>
                  </a:lnTo>
                  <a:lnTo>
                    <a:pt x="1944543" y="2102254"/>
                  </a:lnTo>
                  <a:lnTo>
                    <a:pt x="2263841" y="2015178"/>
                  </a:lnTo>
                  <a:lnTo>
                    <a:pt x="2265294" y="2033114"/>
                  </a:lnTo>
                  <a:cubicBezTo>
                    <a:pt x="2261731" y="2121023"/>
                    <a:pt x="2206238" y="2218292"/>
                    <a:pt x="2107270" y="2293070"/>
                  </a:cubicBezTo>
                  <a:cubicBezTo>
                    <a:pt x="2022441" y="2357166"/>
                    <a:pt x="1919091" y="2394031"/>
                    <a:pt x="1823517" y="2396993"/>
                  </a:cubicBezTo>
                  <a:lnTo>
                    <a:pt x="1748877" y="2390028"/>
                  </a:lnTo>
                  <a:lnTo>
                    <a:pt x="1713086" y="2365092"/>
                  </a:lnTo>
                  <a:cubicBezTo>
                    <a:pt x="1655799" y="2325181"/>
                    <a:pt x="1577004" y="2339267"/>
                    <a:pt x="1537093" y="2396554"/>
                  </a:cubicBezTo>
                  <a:lnTo>
                    <a:pt x="1525808" y="2412750"/>
                  </a:lnTo>
                  <a:cubicBezTo>
                    <a:pt x="1485897" y="2470038"/>
                    <a:pt x="1499983" y="2548833"/>
                    <a:pt x="1557270" y="2588744"/>
                  </a:cubicBezTo>
                  <a:lnTo>
                    <a:pt x="1588748" y="2610675"/>
                  </a:lnTo>
                  <a:lnTo>
                    <a:pt x="1653984" y="2656124"/>
                  </a:lnTo>
                  <a:lnTo>
                    <a:pt x="1660997" y="2661010"/>
                  </a:lnTo>
                  <a:lnTo>
                    <a:pt x="1662476" y="2658888"/>
                  </a:lnTo>
                  <a:lnTo>
                    <a:pt x="1664965" y="2659697"/>
                  </a:lnTo>
                  <a:cubicBezTo>
                    <a:pt x="1878675" y="2710826"/>
                    <a:pt x="2128503" y="2647214"/>
                    <a:pt x="2312559" y="2488525"/>
                  </a:cubicBezTo>
                  <a:cubicBezTo>
                    <a:pt x="2500489" y="2326497"/>
                    <a:pt x="2579258" y="2101556"/>
                    <a:pt x="2532661" y="1907727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573415" y="3429000"/>
              <a:ext cx="468000" cy="85200"/>
            </a:xfrm>
            <a:prstGeom prst="rect">
              <a:avLst/>
            </a:prstGeom>
            <a:solidFill>
              <a:srgbClr val="6C38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259705" y="3429000"/>
              <a:ext cx="468000" cy="85200"/>
            </a:xfrm>
            <a:prstGeom prst="rect">
              <a:avLst/>
            </a:prstGeom>
            <a:solidFill>
              <a:srgbClr val="6C38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 rot="-5400000">
              <a:off x="8650458" y="2002706"/>
              <a:ext cx="288000" cy="72000"/>
            </a:xfrm>
            <a:prstGeom prst="rect">
              <a:avLst/>
            </a:prstGeom>
            <a:solidFill>
              <a:srgbClr val="6C38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 rot="-5400000">
              <a:off x="7376083" y="1985049"/>
              <a:ext cx="288000" cy="72000"/>
            </a:xfrm>
            <a:prstGeom prst="rect">
              <a:avLst/>
            </a:prstGeom>
            <a:solidFill>
              <a:srgbClr val="6C38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136594">
              <a:off x="7571734" y="1209715"/>
              <a:ext cx="1125288" cy="806739"/>
            </a:xfrm>
            <a:prstGeom prst="ellipse">
              <a:avLst/>
            </a:prstGeom>
            <a:solidFill>
              <a:srgbClr val="00000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 rot="795546">
              <a:off x="8119949" y="1397054"/>
              <a:ext cx="423797" cy="282629"/>
            </a:xfrm>
            <a:prstGeom prst="ellipse">
              <a:avLst/>
            </a:prstGeom>
            <a:solidFill>
              <a:srgbClr val="3B4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800451">
              <a:off x="8305953" y="1758627"/>
              <a:ext cx="107912" cy="72113"/>
            </a:xfrm>
            <a:prstGeom prst="ellipse">
              <a:avLst/>
            </a:prstGeom>
            <a:solidFill>
              <a:srgbClr val="3B4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299131" y="2165049"/>
              <a:ext cx="271500" cy="172200"/>
            </a:xfrm>
            <a:prstGeom prst="roundRect">
              <a:avLst>
                <a:gd name="adj" fmla="val 16667"/>
              </a:avLst>
            </a:prstGeom>
            <a:solidFill>
              <a:srgbClr val="6C38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31828" y="2400668"/>
              <a:ext cx="216000" cy="108000"/>
            </a:xfrm>
            <a:prstGeom prst="roundRect">
              <a:avLst>
                <a:gd name="adj" fmla="val 16667"/>
              </a:avLst>
            </a:prstGeom>
            <a:solidFill>
              <a:srgbClr val="66ECC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632638" y="-129185"/>
            <a:ext cx="2935652" cy="1495057"/>
          </a:xfrm>
          <a:custGeom>
            <a:avLst/>
            <a:gdLst/>
            <a:ahLst/>
            <a:cxnLst/>
            <a:rect l="l" t="t" r="r" b="b"/>
            <a:pathLst>
              <a:path w="3042126" h="1594727" extrusionOk="0">
                <a:moveTo>
                  <a:pt x="1522823" y="0"/>
                </a:moveTo>
                <a:cubicBezTo>
                  <a:pt x="1827520" y="0"/>
                  <a:pt x="2081738" y="215953"/>
                  <a:pt x="2140531" y="503033"/>
                </a:cubicBezTo>
                <a:lnTo>
                  <a:pt x="2146707" y="564245"/>
                </a:lnTo>
                <a:lnTo>
                  <a:pt x="2198782" y="558996"/>
                </a:lnTo>
                <a:cubicBezTo>
                  <a:pt x="2442340" y="558996"/>
                  <a:pt x="2645546" y="731758"/>
                  <a:pt x="2692543" y="961422"/>
                </a:cubicBezTo>
                <a:lnTo>
                  <a:pt x="2700252" y="1037901"/>
                </a:lnTo>
                <a:lnTo>
                  <a:pt x="2717712" y="1032482"/>
                </a:lnTo>
                <a:cubicBezTo>
                  <a:pt x="2735288" y="1028885"/>
                  <a:pt x="2753486" y="1026996"/>
                  <a:pt x="2772126" y="1026996"/>
                </a:cubicBezTo>
                <a:cubicBezTo>
                  <a:pt x="2921243" y="1026996"/>
                  <a:pt x="3042126" y="1147879"/>
                  <a:pt x="3042126" y="1296996"/>
                </a:cubicBezTo>
                <a:cubicBezTo>
                  <a:pt x="3042126" y="1446113"/>
                  <a:pt x="2921243" y="1566996"/>
                  <a:pt x="2772126" y="1566996"/>
                </a:cubicBezTo>
                <a:cubicBezTo>
                  <a:pt x="2697567" y="1566996"/>
                  <a:pt x="2630067" y="1536776"/>
                  <a:pt x="2581207" y="1487915"/>
                </a:cubicBezTo>
                <a:lnTo>
                  <a:pt x="2542206" y="1430069"/>
                </a:lnTo>
                <a:lnTo>
                  <a:pt x="2480573" y="1480921"/>
                </a:lnTo>
                <a:cubicBezTo>
                  <a:pt x="2400135" y="1535264"/>
                  <a:pt x="2303164" y="1566996"/>
                  <a:pt x="2198782" y="1566996"/>
                </a:cubicBezTo>
                <a:cubicBezTo>
                  <a:pt x="2094400" y="1566996"/>
                  <a:pt x="1997429" y="1535265"/>
                  <a:pt x="1916991" y="1480921"/>
                </a:cubicBezTo>
                <a:lnTo>
                  <a:pt x="1888481" y="1458520"/>
                </a:lnTo>
                <a:lnTo>
                  <a:pt x="1867000" y="1484555"/>
                </a:lnTo>
                <a:cubicBezTo>
                  <a:pt x="1798930" y="1552625"/>
                  <a:pt x="1704892" y="1594727"/>
                  <a:pt x="1601021" y="1594727"/>
                </a:cubicBezTo>
                <a:cubicBezTo>
                  <a:pt x="1549086" y="1594727"/>
                  <a:pt x="1499608" y="1584202"/>
                  <a:pt x="1454606" y="1565167"/>
                </a:cubicBezTo>
                <a:lnTo>
                  <a:pt x="1444379" y="1559616"/>
                </a:lnTo>
                <a:lnTo>
                  <a:pt x="1405305" y="1563555"/>
                </a:lnTo>
                <a:cubicBezTo>
                  <a:pt x="1341357" y="1563555"/>
                  <a:pt x="1283463" y="1537635"/>
                  <a:pt x="1241556" y="1495728"/>
                </a:cubicBezTo>
                <a:lnTo>
                  <a:pt x="1196979" y="1429613"/>
                </a:lnTo>
                <a:lnTo>
                  <a:pt x="1109850" y="1491531"/>
                </a:lnTo>
                <a:cubicBezTo>
                  <a:pt x="1033336" y="1533096"/>
                  <a:pt x="945652" y="1556706"/>
                  <a:pt x="852454" y="1556706"/>
                </a:cubicBezTo>
                <a:cubicBezTo>
                  <a:pt x="777896" y="1556706"/>
                  <a:pt x="706866" y="1541596"/>
                  <a:pt x="642262" y="1514270"/>
                </a:cubicBezTo>
                <a:lnTo>
                  <a:pt x="579490" y="1480199"/>
                </a:lnTo>
                <a:lnTo>
                  <a:pt x="561280" y="1495224"/>
                </a:lnTo>
                <a:cubicBezTo>
                  <a:pt x="503823" y="1534041"/>
                  <a:pt x="434559" y="1556706"/>
                  <a:pt x="360000" y="1556706"/>
                </a:cubicBezTo>
                <a:cubicBezTo>
                  <a:pt x="161177" y="1556706"/>
                  <a:pt x="0" y="1395529"/>
                  <a:pt x="0" y="1196706"/>
                </a:cubicBezTo>
                <a:cubicBezTo>
                  <a:pt x="0" y="1022736"/>
                  <a:pt x="123401" y="877588"/>
                  <a:pt x="287447" y="844020"/>
                </a:cubicBezTo>
                <a:lnTo>
                  <a:pt x="303049" y="842447"/>
                </a:lnTo>
                <a:lnTo>
                  <a:pt x="282906" y="777611"/>
                </a:lnTo>
                <a:cubicBezTo>
                  <a:pt x="276637" y="747003"/>
                  <a:pt x="273345" y="715311"/>
                  <a:pt x="273345" y="682851"/>
                </a:cubicBezTo>
                <a:cubicBezTo>
                  <a:pt x="273345" y="423173"/>
                  <a:pt x="484029" y="212662"/>
                  <a:pt x="743921" y="212662"/>
                </a:cubicBezTo>
                <a:cubicBezTo>
                  <a:pt x="808894" y="212662"/>
                  <a:pt x="870792" y="225819"/>
                  <a:pt x="927090" y="249612"/>
                </a:cubicBezTo>
                <a:lnTo>
                  <a:pt x="995432" y="286676"/>
                </a:lnTo>
                <a:lnTo>
                  <a:pt x="1036285" y="229262"/>
                </a:lnTo>
                <a:cubicBezTo>
                  <a:pt x="1151931" y="89245"/>
                  <a:pt x="1326946" y="0"/>
                  <a:pt x="1522823" y="0"/>
                </a:cubicBezTo>
                <a:close/>
              </a:path>
            </a:pathLst>
          </a:custGeom>
          <a:gradFill>
            <a:gsLst>
              <a:gs pos="0">
                <a:srgbClr val="F2F2F2"/>
              </a:gs>
              <a:gs pos="22000">
                <a:srgbClr val="F2F2F2"/>
              </a:gs>
              <a:gs pos="88000">
                <a:srgbClr val="FFFFFF"/>
              </a:gs>
              <a:gs pos="100000">
                <a:srgbClr val="FFFFFF"/>
              </a:gs>
            </a:gsLst>
            <a:lin ang="18900044" scaled="0"/>
          </a:gradFill>
          <a:ln>
            <a:noFill/>
          </a:ln>
          <a:effectLst>
            <a:outerShdw blurRad="63500" sx="102000" sy="102000" algn="ctr" rotWithShape="0">
              <a:srgbClr val="7F7F7F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2"/>
          <p:cNvSpPr/>
          <p:nvPr/>
        </p:nvSpPr>
        <p:spPr>
          <a:xfrm>
            <a:off x="-194116" y="4331801"/>
            <a:ext cx="2038224" cy="940889"/>
          </a:xfrm>
          <a:custGeom>
            <a:avLst/>
            <a:gdLst/>
            <a:ahLst/>
            <a:cxnLst/>
            <a:rect l="l" t="t" r="r" b="b"/>
            <a:pathLst>
              <a:path w="3042126" h="1594727" extrusionOk="0">
                <a:moveTo>
                  <a:pt x="1522823" y="0"/>
                </a:moveTo>
                <a:cubicBezTo>
                  <a:pt x="1827520" y="0"/>
                  <a:pt x="2081738" y="215953"/>
                  <a:pt x="2140531" y="503033"/>
                </a:cubicBezTo>
                <a:lnTo>
                  <a:pt x="2146707" y="564245"/>
                </a:lnTo>
                <a:lnTo>
                  <a:pt x="2198782" y="558996"/>
                </a:lnTo>
                <a:cubicBezTo>
                  <a:pt x="2442340" y="558996"/>
                  <a:pt x="2645546" y="731758"/>
                  <a:pt x="2692543" y="961422"/>
                </a:cubicBezTo>
                <a:lnTo>
                  <a:pt x="2700252" y="1037901"/>
                </a:lnTo>
                <a:lnTo>
                  <a:pt x="2717712" y="1032482"/>
                </a:lnTo>
                <a:cubicBezTo>
                  <a:pt x="2735288" y="1028885"/>
                  <a:pt x="2753486" y="1026996"/>
                  <a:pt x="2772126" y="1026996"/>
                </a:cubicBezTo>
                <a:cubicBezTo>
                  <a:pt x="2921243" y="1026996"/>
                  <a:pt x="3042126" y="1147879"/>
                  <a:pt x="3042126" y="1296996"/>
                </a:cubicBezTo>
                <a:cubicBezTo>
                  <a:pt x="3042126" y="1446113"/>
                  <a:pt x="2921243" y="1566996"/>
                  <a:pt x="2772126" y="1566996"/>
                </a:cubicBezTo>
                <a:cubicBezTo>
                  <a:pt x="2697567" y="1566996"/>
                  <a:pt x="2630067" y="1536776"/>
                  <a:pt x="2581207" y="1487915"/>
                </a:cubicBezTo>
                <a:lnTo>
                  <a:pt x="2542206" y="1430069"/>
                </a:lnTo>
                <a:lnTo>
                  <a:pt x="2480573" y="1480921"/>
                </a:lnTo>
                <a:cubicBezTo>
                  <a:pt x="2400135" y="1535264"/>
                  <a:pt x="2303164" y="1566996"/>
                  <a:pt x="2198782" y="1566996"/>
                </a:cubicBezTo>
                <a:cubicBezTo>
                  <a:pt x="2094400" y="1566996"/>
                  <a:pt x="1997429" y="1535265"/>
                  <a:pt x="1916991" y="1480921"/>
                </a:cubicBezTo>
                <a:lnTo>
                  <a:pt x="1888481" y="1458520"/>
                </a:lnTo>
                <a:lnTo>
                  <a:pt x="1867000" y="1484555"/>
                </a:lnTo>
                <a:cubicBezTo>
                  <a:pt x="1798930" y="1552625"/>
                  <a:pt x="1704892" y="1594727"/>
                  <a:pt x="1601021" y="1594727"/>
                </a:cubicBezTo>
                <a:cubicBezTo>
                  <a:pt x="1549086" y="1594727"/>
                  <a:pt x="1499608" y="1584202"/>
                  <a:pt x="1454606" y="1565167"/>
                </a:cubicBezTo>
                <a:lnTo>
                  <a:pt x="1444379" y="1559616"/>
                </a:lnTo>
                <a:lnTo>
                  <a:pt x="1405305" y="1563555"/>
                </a:lnTo>
                <a:cubicBezTo>
                  <a:pt x="1341357" y="1563555"/>
                  <a:pt x="1283463" y="1537635"/>
                  <a:pt x="1241556" y="1495728"/>
                </a:cubicBezTo>
                <a:lnTo>
                  <a:pt x="1196979" y="1429613"/>
                </a:lnTo>
                <a:lnTo>
                  <a:pt x="1109850" y="1491531"/>
                </a:lnTo>
                <a:cubicBezTo>
                  <a:pt x="1033336" y="1533096"/>
                  <a:pt x="945652" y="1556706"/>
                  <a:pt x="852454" y="1556706"/>
                </a:cubicBezTo>
                <a:cubicBezTo>
                  <a:pt x="777896" y="1556706"/>
                  <a:pt x="706866" y="1541596"/>
                  <a:pt x="642262" y="1514270"/>
                </a:cubicBezTo>
                <a:lnTo>
                  <a:pt x="579490" y="1480199"/>
                </a:lnTo>
                <a:lnTo>
                  <a:pt x="561280" y="1495224"/>
                </a:lnTo>
                <a:cubicBezTo>
                  <a:pt x="503823" y="1534041"/>
                  <a:pt x="434559" y="1556706"/>
                  <a:pt x="360000" y="1556706"/>
                </a:cubicBezTo>
                <a:cubicBezTo>
                  <a:pt x="161177" y="1556706"/>
                  <a:pt x="0" y="1395529"/>
                  <a:pt x="0" y="1196706"/>
                </a:cubicBezTo>
                <a:cubicBezTo>
                  <a:pt x="0" y="1022736"/>
                  <a:pt x="123401" y="877588"/>
                  <a:pt x="287447" y="844020"/>
                </a:cubicBezTo>
                <a:lnTo>
                  <a:pt x="303049" y="842447"/>
                </a:lnTo>
                <a:lnTo>
                  <a:pt x="282906" y="777611"/>
                </a:lnTo>
                <a:cubicBezTo>
                  <a:pt x="276637" y="747003"/>
                  <a:pt x="273345" y="715311"/>
                  <a:pt x="273345" y="682851"/>
                </a:cubicBezTo>
                <a:cubicBezTo>
                  <a:pt x="273345" y="423173"/>
                  <a:pt x="484029" y="212662"/>
                  <a:pt x="743921" y="212662"/>
                </a:cubicBezTo>
                <a:cubicBezTo>
                  <a:pt x="808894" y="212662"/>
                  <a:pt x="870792" y="225819"/>
                  <a:pt x="927090" y="249612"/>
                </a:cubicBezTo>
                <a:lnTo>
                  <a:pt x="995432" y="286676"/>
                </a:lnTo>
                <a:lnTo>
                  <a:pt x="1036285" y="229262"/>
                </a:lnTo>
                <a:cubicBezTo>
                  <a:pt x="1151931" y="89245"/>
                  <a:pt x="1326946" y="0"/>
                  <a:pt x="1522823" y="0"/>
                </a:cubicBezTo>
                <a:close/>
              </a:path>
            </a:pathLst>
          </a:custGeom>
          <a:gradFill>
            <a:gsLst>
              <a:gs pos="0">
                <a:srgbClr val="F2F2F2"/>
              </a:gs>
              <a:gs pos="22000">
                <a:srgbClr val="F2F2F2"/>
              </a:gs>
              <a:gs pos="88000">
                <a:srgbClr val="FFFFFF"/>
              </a:gs>
              <a:gs pos="100000">
                <a:srgbClr val="FFFFFF"/>
              </a:gs>
            </a:gsLst>
            <a:lin ang="18900044" scaled="0"/>
          </a:gradFill>
          <a:ln>
            <a:noFill/>
          </a:ln>
          <a:effectLst>
            <a:outerShdw blurRad="63500" sx="102000" sy="102000" algn="ctr" rotWithShape="0">
              <a:srgbClr val="7F7F7F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"/>
          <p:cNvSpPr/>
          <p:nvPr/>
        </p:nvSpPr>
        <p:spPr>
          <a:xfrm>
            <a:off x="8210351" y="1449171"/>
            <a:ext cx="109200" cy="109200"/>
          </a:xfrm>
          <a:prstGeom prst="ellipse">
            <a:avLst/>
          </a:prstGeom>
          <a:gradFill>
            <a:gsLst>
              <a:gs pos="0">
                <a:srgbClr val="424096"/>
              </a:gs>
              <a:gs pos="22000">
                <a:srgbClr val="424096"/>
              </a:gs>
              <a:gs pos="88000">
                <a:srgbClr val="6C38E2"/>
              </a:gs>
              <a:gs pos="100000">
                <a:srgbClr val="6C38E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Google Shape;44;p2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04294" y="2572071"/>
            <a:ext cx="77400" cy="80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2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60067" y="3423767"/>
            <a:ext cx="77400" cy="80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2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40710" y="3227239"/>
            <a:ext cx="154859" cy="16191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72905" y="2096655"/>
            <a:ext cx="77400" cy="80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2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8767" y="1578579"/>
            <a:ext cx="77400" cy="80928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331506" y="1331563"/>
            <a:ext cx="5697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4000"/>
              <a:buNone/>
              <a:defRPr sz="4000">
                <a:solidFill>
                  <a:srgbClr val="2B235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4800"/>
              <a:buNone/>
              <a:defRPr sz="4800">
                <a:solidFill>
                  <a:srgbClr val="2B235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4800"/>
              <a:buNone/>
              <a:defRPr sz="4800">
                <a:solidFill>
                  <a:srgbClr val="2B235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4800"/>
              <a:buNone/>
              <a:defRPr sz="4800">
                <a:solidFill>
                  <a:srgbClr val="2B235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4800"/>
              <a:buNone/>
              <a:defRPr sz="4800">
                <a:solidFill>
                  <a:srgbClr val="2B235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4800"/>
              <a:buNone/>
              <a:defRPr sz="4800">
                <a:solidFill>
                  <a:srgbClr val="2B235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4800"/>
              <a:buNone/>
              <a:defRPr sz="4800">
                <a:solidFill>
                  <a:srgbClr val="2B235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4800"/>
              <a:buNone/>
              <a:defRPr sz="4800">
                <a:solidFill>
                  <a:srgbClr val="2B235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4800"/>
              <a:buNone/>
              <a:defRPr sz="4800">
                <a:solidFill>
                  <a:srgbClr val="2B2356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331500" y="3421113"/>
            <a:ext cx="5697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2400"/>
              <a:buFont typeface="IBM Plex Sans Light"/>
              <a:buNone/>
              <a:defRPr sz="2400">
                <a:solidFill>
                  <a:srgbClr val="2B2356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2400"/>
              <a:buFont typeface="IBM Plex Sans Light"/>
              <a:buNone/>
              <a:defRPr sz="2400">
                <a:solidFill>
                  <a:srgbClr val="2B2356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2400"/>
              <a:buFont typeface="IBM Plex Sans Light"/>
              <a:buNone/>
              <a:defRPr sz="2400">
                <a:solidFill>
                  <a:srgbClr val="2B2356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2400"/>
              <a:buFont typeface="IBM Plex Sans Light"/>
              <a:buNone/>
              <a:defRPr sz="2400">
                <a:solidFill>
                  <a:srgbClr val="2B2356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2400"/>
              <a:buFont typeface="IBM Plex Sans Light"/>
              <a:buNone/>
              <a:defRPr sz="2400">
                <a:solidFill>
                  <a:srgbClr val="2B2356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2400"/>
              <a:buFont typeface="IBM Plex Sans Light"/>
              <a:buNone/>
              <a:defRPr sz="2400">
                <a:solidFill>
                  <a:srgbClr val="2B2356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2400"/>
              <a:buFont typeface="IBM Plex Sans Light"/>
              <a:buNone/>
              <a:defRPr sz="2400">
                <a:solidFill>
                  <a:srgbClr val="2B2356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2400"/>
              <a:buFont typeface="IBM Plex Sans Light"/>
              <a:buNone/>
              <a:defRPr sz="2400">
                <a:solidFill>
                  <a:srgbClr val="2B2356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2400"/>
              <a:buFont typeface="IBM Plex Sans Light"/>
              <a:buNone/>
              <a:defRPr sz="2400">
                <a:solidFill>
                  <a:srgbClr val="2B2356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endParaRPr/>
          </a:p>
        </p:txBody>
      </p:sp>
      <p:grpSp>
        <p:nvGrpSpPr>
          <p:cNvPr id="51" name="Google Shape;51;p2"/>
          <p:cNvGrpSpPr/>
          <p:nvPr/>
        </p:nvGrpSpPr>
        <p:grpSpPr>
          <a:xfrm rot="-128958">
            <a:off x="8618092" y="1493167"/>
            <a:ext cx="329869" cy="192126"/>
            <a:chOff x="4728650" y="3665975"/>
            <a:chExt cx="302475" cy="159725"/>
          </a:xfrm>
        </p:grpSpPr>
        <p:sp>
          <p:nvSpPr>
            <p:cNvPr id="52" name="Google Shape;52;p2"/>
            <p:cNvSpPr/>
            <p:nvPr/>
          </p:nvSpPr>
          <p:spPr>
            <a:xfrm>
              <a:off x="4728650" y="3665975"/>
              <a:ext cx="302475" cy="147225"/>
            </a:xfrm>
            <a:custGeom>
              <a:avLst/>
              <a:gdLst/>
              <a:ahLst/>
              <a:cxnLst/>
              <a:rect l="l" t="t" r="r" b="b"/>
              <a:pathLst>
                <a:path w="12099" h="5889" extrusionOk="0">
                  <a:moveTo>
                    <a:pt x="10403" y="1482"/>
                  </a:moveTo>
                  <a:lnTo>
                    <a:pt x="10403" y="1482"/>
                  </a:lnTo>
                  <a:cubicBezTo>
                    <a:pt x="10082" y="1696"/>
                    <a:pt x="9529" y="1963"/>
                    <a:pt x="9047" y="2231"/>
                  </a:cubicBezTo>
                  <a:cubicBezTo>
                    <a:pt x="8994" y="2088"/>
                    <a:pt x="8958" y="1963"/>
                    <a:pt x="8887" y="1821"/>
                  </a:cubicBezTo>
                  <a:cubicBezTo>
                    <a:pt x="9404" y="1678"/>
                    <a:pt x="10011" y="1535"/>
                    <a:pt x="10403" y="1482"/>
                  </a:cubicBezTo>
                  <a:close/>
                  <a:moveTo>
                    <a:pt x="2981" y="4247"/>
                  </a:moveTo>
                  <a:cubicBezTo>
                    <a:pt x="3034" y="4390"/>
                    <a:pt x="3088" y="4533"/>
                    <a:pt x="3177" y="4658"/>
                  </a:cubicBezTo>
                  <a:cubicBezTo>
                    <a:pt x="2606" y="4836"/>
                    <a:pt x="2124" y="4925"/>
                    <a:pt x="1732" y="5015"/>
                  </a:cubicBezTo>
                  <a:cubicBezTo>
                    <a:pt x="2053" y="4783"/>
                    <a:pt x="2481" y="4533"/>
                    <a:pt x="2981" y="4247"/>
                  </a:cubicBezTo>
                  <a:close/>
                  <a:moveTo>
                    <a:pt x="5996" y="1"/>
                  </a:moveTo>
                  <a:cubicBezTo>
                    <a:pt x="4230" y="1"/>
                    <a:pt x="2820" y="1446"/>
                    <a:pt x="2820" y="3195"/>
                  </a:cubicBezTo>
                  <a:cubicBezTo>
                    <a:pt x="2820" y="3284"/>
                    <a:pt x="2820" y="3355"/>
                    <a:pt x="2820" y="3427"/>
                  </a:cubicBezTo>
                  <a:cubicBezTo>
                    <a:pt x="1089" y="4354"/>
                    <a:pt x="1" y="5229"/>
                    <a:pt x="179" y="5657"/>
                  </a:cubicBezTo>
                  <a:cubicBezTo>
                    <a:pt x="251" y="5817"/>
                    <a:pt x="501" y="5889"/>
                    <a:pt x="893" y="5889"/>
                  </a:cubicBezTo>
                  <a:cubicBezTo>
                    <a:pt x="1981" y="5889"/>
                    <a:pt x="4105" y="5318"/>
                    <a:pt x="6442" y="4372"/>
                  </a:cubicBezTo>
                  <a:cubicBezTo>
                    <a:pt x="9636" y="3052"/>
                    <a:pt x="12098" y="1428"/>
                    <a:pt x="11848" y="804"/>
                  </a:cubicBezTo>
                  <a:cubicBezTo>
                    <a:pt x="11777" y="643"/>
                    <a:pt x="11456" y="625"/>
                    <a:pt x="11063" y="625"/>
                  </a:cubicBezTo>
                  <a:cubicBezTo>
                    <a:pt x="10457" y="625"/>
                    <a:pt x="9529" y="804"/>
                    <a:pt x="8423" y="1125"/>
                  </a:cubicBezTo>
                  <a:cubicBezTo>
                    <a:pt x="7834" y="447"/>
                    <a:pt x="6977" y="1"/>
                    <a:pt x="5996" y="1"/>
                  </a:cubicBezTo>
                  <a:close/>
                </a:path>
              </a:pathLst>
            </a:custGeom>
            <a:gradFill>
              <a:gsLst>
                <a:gs pos="0">
                  <a:srgbClr val="424096"/>
                </a:gs>
                <a:gs pos="22000">
                  <a:srgbClr val="424096"/>
                </a:gs>
                <a:gs pos="88000">
                  <a:srgbClr val="6C38E2"/>
                </a:gs>
                <a:gs pos="100000">
                  <a:srgbClr val="6C38E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831700" y="3757875"/>
              <a:ext cx="125825" cy="67825"/>
            </a:xfrm>
            <a:custGeom>
              <a:avLst/>
              <a:gdLst/>
              <a:ahLst/>
              <a:cxnLst/>
              <a:rect l="l" t="t" r="r" b="b"/>
              <a:pathLst>
                <a:path w="5033" h="2713" extrusionOk="0">
                  <a:moveTo>
                    <a:pt x="5032" y="0"/>
                  </a:moveTo>
                  <a:cubicBezTo>
                    <a:pt x="4265" y="411"/>
                    <a:pt x="3426" y="803"/>
                    <a:pt x="2516" y="1178"/>
                  </a:cubicBezTo>
                  <a:cubicBezTo>
                    <a:pt x="1642" y="1535"/>
                    <a:pt x="786" y="1856"/>
                    <a:pt x="1" y="2088"/>
                  </a:cubicBezTo>
                  <a:cubicBezTo>
                    <a:pt x="536" y="2480"/>
                    <a:pt x="1178" y="2712"/>
                    <a:pt x="1874" y="2712"/>
                  </a:cubicBezTo>
                  <a:cubicBezTo>
                    <a:pt x="3480" y="2712"/>
                    <a:pt x="4800" y="1553"/>
                    <a:pt x="5032" y="0"/>
                  </a:cubicBezTo>
                  <a:close/>
                </a:path>
              </a:pathLst>
            </a:custGeom>
            <a:gradFill>
              <a:gsLst>
                <a:gs pos="0">
                  <a:srgbClr val="424096"/>
                </a:gs>
                <a:gs pos="22000">
                  <a:srgbClr val="424096"/>
                </a:gs>
                <a:gs pos="88000">
                  <a:srgbClr val="6C38E2"/>
                </a:gs>
                <a:gs pos="100000">
                  <a:srgbClr val="6C38E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2"/>
          <p:cNvSpPr txBox="1"/>
          <p:nvPr/>
        </p:nvSpPr>
        <p:spPr>
          <a:xfrm rot="5400000">
            <a:off x="-664950" y="46978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42409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100">
              <a:solidFill>
                <a:srgbClr val="42409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"/>
          <p:cNvSpPr/>
          <p:nvPr/>
        </p:nvSpPr>
        <p:spPr>
          <a:xfrm rot="10800000">
            <a:off x="47101" y="-5700"/>
            <a:ext cx="6634791" cy="3448657"/>
          </a:xfrm>
          <a:custGeom>
            <a:avLst/>
            <a:gdLst/>
            <a:ahLst/>
            <a:cxnLst/>
            <a:rect l="l" t="t" r="r" b="b"/>
            <a:pathLst>
              <a:path w="5910727" h="2074380" extrusionOk="0">
                <a:moveTo>
                  <a:pt x="5898774" y="2049958"/>
                </a:moveTo>
                <a:cubicBezTo>
                  <a:pt x="4912657" y="2113208"/>
                  <a:pt x="1008032" y="2031032"/>
                  <a:pt x="0" y="2052946"/>
                </a:cubicBezTo>
                <a:cubicBezTo>
                  <a:pt x="181285" y="1674436"/>
                  <a:pt x="468154" y="1050393"/>
                  <a:pt x="675338" y="890523"/>
                </a:cubicBezTo>
                <a:cubicBezTo>
                  <a:pt x="882522" y="730653"/>
                  <a:pt x="1025957" y="1240147"/>
                  <a:pt x="1243102" y="1093724"/>
                </a:cubicBezTo>
                <a:cubicBezTo>
                  <a:pt x="1412435" y="727167"/>
                  <a:pt x="1638546" y="313793"/>
                  <a:pt x="1876609" y="286899"/>
                </a:cubicBezTo>
                <a:cubicBezTo>
                  <a:pt x="2114672" y="260005"/>
                  <a:pt x="2476249" y="922397"/>
                  <a:pt x="2671480" y="932358"/>
                </a:cubicBezTo>
                <a:cubicBezTo>
                  <a:pt x="2916516" y="808844"/>
                  <a:pt x="3025088" y="440295"/>
                  <a:pt x="3263151" y="472169"/>
                </a:cubicBezTo>
                <a:cubicBezTo>
                  <a:pt x="3501214" y="504043"/>
                  <a:pt x="3837888" y="1082766"/>
                  <a:pt x="4099856" y="1123605"/>
                </a:cubicBezTo>
                <a:cubicBezTo>
                  <a:pt x="4233330" y="962240"/>
                  <a:pt x="4345887" y="737126"/>
                  <a:pt x="4500279" y="639511"/>
                </a:cubicBezTo>
                <a:cubicBezTo>
                  <a:pt x="4654671" y="541896"/>
                  <a:pt x="4887753" y="652461"/>
                  <a:pt x="5026208" y="537912"/>
                </a:cubicBezTo>
                <a:cubicBezTo>
                  <a:pt x="5111871" y="239088"/>
                  <a:pt x="5273237" y="-2960"/>
                  <a:pt x="5420657" y="28"/>
                </a:cubicBezTo>
                <a:cubicBezTo>
                  <a:pt x="5568077" y="3016"/>
                  <a:pt x="5872876" y="214186"/>
                  <a:pt x="5910727" y="555841"/>
                </a:cubicBezTo>
                <a:cubicBezTo>
                  <a:pt x="5906743" y="1065833"/>
                  <a:pt x="5904749" y="1406990"/>
                  <a:pt x="5898774" y="2049958"/>
                </a:cubicBezTo>
                <a:close/>
              </a:path>
            </a:pathLst>
          </a:custGeom>
          <a:gradFill>
            <a:gsLst>
              <a:gs pos="0">
                <a:srgbClr val="2B2356"/>
              </a:gs>
              <a:gs pos="22000">
                <a:srgbClr val="2B2356"/>
              </a:gs>
              <a:gs pos="88000">
                <a:srgbClr val="181032"/>
              </a:gs>
              <a:gs pos="100000">
                <a:srgbClr val="18103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5"/>
          <p:cNvSpPr/>
          <p:nvPr/>
        </p:nvSpPr>
        <p:spPr>
          <a:xfrm flipH="1">
            <a:off x="0" y="-47625"/>
            <a:ext cx="9144000" cy="524637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353570"/>
                </a:lnTo>
                <a:lnTo>
                  <a:pt x="12182289" y="3214781"/>
                </a:lnTo>
                <a:cubicBezTo>
                  <a:pt x="12180546" y="2167405"/>
                  <a:pt x="12181044" y="1118534"/>
                  <a:pt x="12186025" y="66675"/>
                </a:cubicBezTo>
                <a:cubicBezTo>
                  <a:pt x="11781306" y="617226"/>
                  <a:pt x="11740809" y="1272785"/>
                  <a:pt x="10949269" y="1660431"/>
                </a:cubicBezTo>
                <a:cubicBezTo>
                  <a:pt x="10157729" y="2048077"/>
                  <a:pt x="9232996" y="1351259"/>
                  <a:pt x="8727704" y="1711232"/>
                </a:cubicBezTo>
                <a:cubicBezTo>
                  <a:pt x="8222412" y="2071205"/>
                  <a:pt x="8296369" y="3237410"/>
                  <a:pt x="7917517" y="3820271"/>
                </a:cubicBezTo>
                <a:cubicBezTo>
                  <a:pt x="7538665" y="4403132"/>
                  <a:pt x="6477641" y="3927641"/>
                  <a:pt x="6454589" y="5208400"/>
                </a:cubicBezTo>
                <a:cubicBezTo>
                  <a:pt x="6439203" y="6063221"/>
                  <a:pt x="7297085" y="6347806"/>
                  <a:pt x="8205695" y="6419663"/>
                </a:cubicBezTo>
                <a:cubicBezTo>
                  <a:pt x="9000729" y="6482538"/>
                  <a:pt x="10439130" y="6401827"/>
                  <a:pt x="11676480" y="6365986"/>
                </a:cubicBezTo>
                <a:lnTo>
                  <a:pt x="12192000" y="6353922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E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5"/>
          <p:cNvSpPr/>
          <p:nvPr/>
        </p:nvSpPr>
        <p:spPr>
          <a:xfrm flipH="1">
            <a:off x="320021" y="3847422"/>
            <a:ext cx="2281595" cy="1200032"/>
          </a:xfrm>
          <a:custGeom>
            <a:avLst/>
            <a:gdLst/>
            <a:ahLst/>
            <a:cxnLst/>
            <a:rect l="l" t="t" r="r" b="b"/>
            <a:pathLst>
              <a:path w="3042126" h="1594727" extrusionOk="0">
                <a:moveTo>
                  <a:pt x="1522823" y="0"/>
                </a:moveTo>
                <a:cubicBezTo>
                  <a:pt x="1827520" y="0"/>
                  <a:pt x="2081738" y="215953"/>
                  <a:pt x="2140531" y="503033"/>
                </a:cubicBezTo>
                <a:lnTo>
                  <a:pt x="2146707" y="564245"/>
                </a:lnTo>
                <a:lnTo>
                  <a:pt x="2198782" y="558996"/>
                </a:lnTo>
                <a:cubicBezTo>
                  <a:pt x="2442340" y="558996"/>
                  <a:pt x="2645546" y="731758"/>
                  <a:pt x="2692543" y="961422"/>
                </a:cubicBezTo>
                <a:lnTo>
                  <a:pt x="2700252" y="1037901"/>
                </a:lnTo>
                <a:lnTo>
                  <a:pt x="2717712" y="1032482"/>
                </a:lnTo>
                <a:cubicBezTo>
                  <a:pt x="2735288" y="1028885"/>
                  <a:pt x="2753486" y="1026996"/>
                  <a:pt x="2772126" y="1026996"/>
                </a:cubicBezTo>
                <a:cubicBezTo>
                  <a:pt x="2921243" y="1026996"/>
                  <a:pt x="3042126" y="1147879"/>
                  <a:pt x="3042126" y="1296996"/>
                </a:cubicBezTo>
                <a:cubicBezTo>
                  <a:pt x="3042126" y="1446113"/>
                  <a:pt x="2921243" y="1566996"/>
                  <a:pt x="2772126" y="1566996"/>
                </a:cubicBezTo>
                <a:cubicBezTo>
                  <a:pt x="2697567" y="1566996"/>
                  <a:pt x="2630067" y="1536776"/>
                  <a:pt x="2581207" y="1487915"/>
                </a:cubicBezTo>
                <a:lnTo>
                  <a:pt x="2542206" y="1430069"/>
                </a:lnTo>
                <a:lnTo>
                  <a:pt x="2480573" y="1480921"/>
                </a:lnTo>
                <a:cubicBezTo>
                  <a:pt x="2400135" y="1535264"/>
                  <a:pt x="2303164" y="1566996"/>
                  <a:pt x="2198782" y="1566996"/>
                </a:cubicBezTo>
                <a:cubicBezTo>
                  <a:pt x="2094400" y="1566996"/>
                  <a:pt x="1997429" y="1535265"/>
                  <a:pt x="1916991" y="1480921"/>
                </a:cubicBezTo>
                <a:lnTo>
                  <a:pt x="1888481" y="1458520"/>
                </a:lnTo>
                <a:lnTo>
                  <a:pt x="1867000" y="1484555"/>
                </a:lnTo>
                <a:cubicBezTo>
                  <a:pt x="1798930" y="1552625"/>
                  <a:pt x="1704892" y="1594727"/>
                  <a:pt x="1601021" y="1594727"/>
                </a:cubicBezTo>
                <a:cubicBezTo>
                  <a:pt x="1549086" y="1594727"/>
                  <a:pt x="1499608" y="1584202"/>
                  <a:pt x="1454606" y="1565167"/>
                </a:cubicBezTo>
                <a:lnTo>
                  <a:pt x="1444379" y="1559616"/>
                </a:lnTo>
                <a:lnTo>
                  <a:pt x="1405305" y="1563555"/>
                </a:lnTo>
                <a:cubicBezTo>
                  <a:pt x="1341357" y="1563555"/>
                  <a:pt x="1283463" y="1537635"/>
                  <a:pt x="1241556" y="1495728"/>
                </a:cubicBezTo>
                <a:lnTo>
                  <a:pt x="1196979" y="1429613"/>
                </a:lnTo>
                <a:lnTo>
                  <a:pt x="1109850" y="1491531"/>
                </a:lnTo>
                <a:cubicBezTo>
                  <a:pt x="1033336" y="1533096"/>
                  <a:pt x="945652" y="1556706"/>
                  <a:pt x="852454" y="1556706"/>
                </a:cubicBezTo>
                <a:cubicBezTo>
                  <a:pt x="777896" y="1556706"/>
                  <a:pt x="706866" y="1541596"/>
                  <a:pt x="642262" y="1514270"/>
                </a:cubicBezTo>
                <a:lnTo>
                  <a:pt x="579490" y="1480199"/>
                </a:lnTo>
                <a:lnTo>
                  <a:pt x="561280" y="1495224"/>
                </a:lnTo>
                <a:cubicBezTo>
                  <a:pt x="503823" y="1534041"/>
                  <a:pt x="434559" y="1556706"/>
                  <a:pt x="360000" y="1556706"/>
                </a:cubicBezTo>
                <a:cubicBezTo>
                  <a:pt x="161177" y="1556706"/>
                  <a:pt x="0" y="1395529"/>
                  <a:pt x="0" y="1196706"/>
                </a:cubicBezTo>
                <a:cubicBezTo>
                  <a:pt x="0" y="1022736"/>
                  <a:pt x="123401" y="877588"/>
                  <a:pt x="287447" y="844020"/>
                </a:cubicBezTo>
                <a:lnTo>
                  <a:pt x="303049" y="842447"/>
                </a:lnTo>
                <a:lnTo>
                  <a:pt x="282906" y="777611"/>
                </a:lnTo>
                <a:cubicBezTo>
                  <a:pt x="276637" y="747003"/>
                  <a:pt x="273345" y="715311"/>
                  <a:pt x="273345" y="682851"/>
                </a:cubicBezTo>
                <a:cubicBezTo>
                  <a:pt x="273345" y="423173"/>
                  <a:pt x="484029" y="212662"/>
                  <a:pt x="743921" y="212662"/>
                </a:cubicBezTo>
                <a:cubicBezTo>
                  <a:pt x="808894" y="212662"/>
                  <a:pt x="870792" y="225819"/>
                  <a:pt x="927090" y="249612"/>
                </a:cubicBezTo>
                <a:lnTo>
                  <a:pt x="995432" y="286676"/>
                </a:lnTo>
                <a:lnTo>
                  <a:pt x="1036285" y="229262"/>
                </a:lnTo>
                <a:cubicBezTo>
                  <a:pt x="1151931" y="89245"/>
                  <a:pt x="1326946" y="0"/>
                  <a:pt x="1522823" y="0"/>
                </a:cubicBezTo>
                <a:close/>
              </a:path>
            </a:pathLst>
          </a:custGeom>
          <a:gradFill>
            <a:gsLst>
              <a:gs pos="0">
                <a:srgbClr val="F2F2F2"/>
              </a:gs>
              <a:gs pos="22000">
                <a:srgbClr val="F2F2F2"/>
              </a:gs>
              <a:gs pos="88000">
                <a:srgbClr val="FFFFFF"/>
              </a:gs>
              <a:gs pos="100000">
                <a:srgbClr val="FFFFFF"/>
              </a:gs>
            </a:gsLst>
            <a:lin ang="18900044" scaled="0"/>
          </a:gradFill>
          <a:ln>
            <a:noFill/>
          </a:ln>
          <a:effectLst>
            <a:outerShdw blurRad="63500" sx="102000" sy="102000" algn="ctr" rotWithShape="0">
              <a:srgbClr val="7F7F7F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5"/>
          <p:cNvSpPr/>
          <p:nvPr/>
        </p:nvSpPr>
        <p:spPr>
          <a:xfrm>
            <a:off x="1994915" y="1635438"/>
            <a:ext cx="1140797" cy="641878"/>
          </a:xfrm>
          <a:custGeom>
            <a:avLst/>
            <a:gdLst/>
            <a:ahLst/>
            <a:cxnLst/>
            <a:rect l="l" t="t" r="r" b="b"/>
            <a:pathLst>
              <a:path w="3042126" h="1594727" extrusionOk="0">
                <a:moveTo>
                  <a:pt x="1522823" y="0"/>
                </a:moveTo>
                <a:cubicBezTo>
                  <a:pt x="1827520" y="0"/>
                  <a:pt x="2081738" y="215953"/>
                  <a:pt x="2140531" y="503033"/>
                </a:cubicBezTo>
                <a:lnTo>
                  <a:pt x="2146707" y="564245"/>
                </a:lnTo>
                <a:lnTo>
                  <a:pt x="2198782" y="558996"/>
                </a:lnTo>
                <a:cubicBezTo>
                  <a:pt x="2442340" y="558996"/>
                  <a:pt x="2645546" y="731758"/>
                  <a:pt x="2692543" y="961422"/>
                </a:cubicBezTo>
                <a:lnTo>
                  <a:pt x="2700252" y="1037901"/>
                </a:lnTo>
                <a:lnTo>
                  <a:pt x="2717712" y="1032482"/>
                </a:lnTo>
                <a:cubicBezTo>
                  <a:pt x="2735288" y="1028885"/>
                  <a:pt x="2753486" y="1026996"/>
                  <a:pt x="2772126" y="1026996"/>
                </a:cubicBezTo>
                <a:cubicBezTo>
                  <a:pt x="2921243" y="1026996"/>
                  <a:pt x="3042126" y="1147879"/>
                  <a:pt x="3042126" y="1296996"/>
                </a:cubicBezTo>
                <a:cubicBezTo>
                  <a:pt x="3042126" y="1446113"/>
                  <a:pt x="2921243" y="1566996"/>
                  <a:pt x="2772126" y="1566996"/>
                </a:cubicBezTo>
                <a:cubicBezTo>
                  <a:pt x="2697567" y="1566996"/>
                  <a:pt x="2630067" y="1536776"/>
                  <a:pt x="2581207" y="1487915"/>
                </a:cubicBezTo>
                <a:lnTo>
                  <a:pt x="2542206" y="1430069"/>
                </a:lnTo>
                <a:lnTo>
                  <a:pt x="2480573" y="1480921"/>
                </a:lnTo>
                <a:cubicBezTo>
                  <a:pt x="2400135" y="1535264"/>
                  <a:pt x="2303164" y="1566996"/>
                  <a:pt x="2198782" y="1566996"/>
                </a:cubicBezTo>
                <a:cubicBezTo>
                  <a:pt x="2094400" y="1566996"/>
                  <a:pt x="1997429" y="1535265"/>
                  <a:pt x="1916991" y="1480921"/>
                </a:cubicBezTo>
                <a:lnTo>
                  <a:pt x="1888481" y="1458520"/>
                </a:lnTo>
                <a:lnTo>
                  <a:pt x="1867000" y="1484555"/>
                </a:lnTo>
                <a:cubicBezTo>
                  <a:pt x="1798930" y="1552625"/>
                  <a:pt x="1704892" y="1594727"/>
                  <a:pt x="1601021" y="1594727"/>
                </a:cubicBezTo>
                <a:cubicBezTo>
                  <a:pt x="1549086" y="1594727"/>
                  <a:pt x="1499608" y="1584202"/>
                  <a:pt x="1454606" y="1565167"/>
                </a:cubicBezTo>
                <a:lnTo>
                  <a:pt x="1444379" y="1559616"/>
                </a:lnTo>
                <a:lnTo>
                  <a:pt x="1405305" y="1563555"/>
                </a:lnTo>
                <a:cubicBezTo>
                  <a:pt x="1341357" y="1563555"/>
                  <a:pt x="1283463" y="1537635"/>
                  <a:pt x="1241556" y="1495728"/>
                </a:cubicBezTo>
                <a:lnTo>
                  <a:pt x="1196979" y="1429613"/>
                </a:lnTo>
                <a:lnTo>
                  <a:pt x="1109850" y="1491531"/>
                </a:lnTo>
                <a:cubicBezTo>
                  <a:pt x="1033336" y="1533096"/>
                  <a:pt x="945652" y="1556706"/>
                  <a:pt x="852454" y="1556706"/>
                </a:cubicBezTo>
                <a:cubicBezTo>
                  <a:pt x="777896" y="1556706"/>
                  <a:pt x="706866" y="1541596"/>
                  <a:pt x="642262" y="1514270"/>
                </a:cubicBezTo>
                <a:lnTo>
                  <a:pt x="579490" y="1480199"/>
                </a:lnTo>
                <a:lnTo>
                  <a:pt x="561280" y="1495224"/>
                </a:lnTo>
                <a:cubicBezTo>
                  <a:pt x="503823" y="1534041"/>
                  <a:pt x="434559" y="1556706"/>
                  <a:pt x="360000" y="1556706"/>
                </a:cubicBezTo>
                <a:cubicBezTo>
                  <a:pt x="161177" y="1556706"/>
                  <a:pt x="0" y="1395529"/>
                  <a:pt x="0" y="1196706"/>
                </a:cubicBezTo>
                <a:cubicBezTo>
                  <a:pt x="0" y="1022736"/>
                  <a:pt x="123401" y="877588"/>
                  <a:pt x="287447" y="844020"/>
                </a:cubicBezTo>
                <a:lnTo>
                  <a:pt x="303049" y="842447"/>
                </a:lnTo>
                <a:lnTo>
                  <a:pt x="282906" y="777611"/>
                </a:lnTo>
                <a:cubicBezTo>
                  <a:pt x="276637" y="747003"/>
                  <a:pt x="273345" y="715311"/>
                  <a:pt x="273345" y="682851"/>
                </a:cubicBezTo>
                <a:cubicBezTo>
                  <a:pt x="273345" y="423173"/>
                  <a:pt x="484029" y="212662"/>
                  <a:pt x="743921" y="212662"/>
                </a:cubicBezTo>
                <a:cubicBezTo>
                  <a:pt x="808894" y="212662"/>
                  <a:pt x="870792" y="225819"/>
                  <a:pt x="927090" y="249612"/>
                </a:cubicBezTo>
                <a:lnTo>
                  <a:pt x="995432" y="286676"/>
                </a:lnTo>
                <a:lnTo>
                  <a:pt x="1036285" y="229262"/>
                </a:lnTo>
                <a:cubicBezTo>
                  <a:pt x="1151931" y="89245"/>
                  <a:pt x="1326946" y="0"/>
                  <a:pt x="1522823" y="0"/>
                </a:cubicBezTo>
                <a:close/>
              </a:path>
            </a:pathLst>
          </a:custGeom>
          <a:gradFill>
            <a:gsLst>
              <a:gs pos="0">
                <a:srgbClr val="F2F2F2"/>
              </a:gs>
              <a:gs pos="22000">
                <a:srgbClr val="F2F2F2"/>
              </a:gs>
              <a:gs pos="88000">
                <a:srgbClr val="FFFFFF"/>
              </a:gs>
              <a:gs pos="100000">
                <a:srgbClr val="FFFFFF"/>
              </a:gs>
            </a:gsLst>
            <a:lin ang="18900044" scaled="0"/>
          </a:gradFill>
          <a:ln>
            <a:noFill/>
          </a:ln>
          <a:effectLst>
            <a:outerShdw blurRad="63500" sx="102000" sy="102000" algn="ctr" rotWithShape="0">
              <a:srgbClr val="7F7F7F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5"/>
          <p:cNvSpPr/>
          <p:nvPr/>
        </p:nvSpPr>
        <p:spPr>
          <a:xfrm flipH="1">
            <a:off x="-334609" y="2272035"/>
            <a:ext cx="1467826" cy="725601"/>
          </a:xfrm>
          <a:custGeom>
            <a:avLst/>
            <a:gdLst/>
            <a:ahLst/>
            <a:cxnLst/>
            <a:rect l="l" t="t" r="r" b="b"/>
            <a:pathLst>
              <a:path w="3042126" h="1594727" extrusionOk="0">
                <a:moveTo>
                  <a:pt x="1522823" y="0"/>
                </a:moveTo>
                <a:cubicBezTo>
                  <a:pt x="1827520" y="0"/>
                  <a:pt x="2081738" y="215953"/>
                  <a:pt x="2140531" y="503033"/>
                </a:cubicBezTo>
                <a:lnTo>
                  <a:pt x="2146707" y="564245"/>
                </a:lnTo>
                <a:lnTo>
                  <a:pt x="2198782" y="558996"/>
                </a:lnTo>
                <a:cubicBezTo>
                  <a:pt x="2442340" y="558996"/>
                  <a:pt x="2645546" y="731758"/>
                  <a:pt x="2692543" y="961422"/>
                </a:cubicBezTo>
                <a:lnTo>
                  <a:pt x="2700252" y="1037901"/>
                </a:lnTo>
                <a:lnTo>
                  <a:pt x="2717712" y="1032482"/>
                </a:lnTo>
                <a:cubicBezTo>
                  <a:pt x="2735288" y="1028885"/>
                  <a:pt x="2753486" y="1026996"/>
                  <a:pt x="2772126" y="1026996"/>
                </a:cubicBezTo>
                <a:cubicBezTo>
                  <a:pt x="2921243" y="1026996"/>
                  <a:pt x="3042126" y="1147879"/>
                  <a:pt x="3042126" y="1296996"/>
                </a:cubicBezTo>
                <a:cubicBezTo>
                  <a:pt x="3042126" y="1446113"/>
                  <a:pt x="2921243" y="1566996"/>
                  <a:pt x="2772126" y="1566996"/>
                </a:cubicBezTo>
                <a:cubicBezTo>
                  <a:pt x="2697567" y="1566996"/>
                  <a:pt x="2630067" y="1536776"/>
                  <a:pt x="2581207" y="1487915"/>
                </a:cubicBezTo>
                <a:lnTo>
                  <a:pt x="2542206" y="1430069"/>
                </a:lnTo>
                <a:lnTo>
                  <a:pt x="2480573" y="1480921"/>
                </a:lnTo>
                <a:cubicBezTo>
                  <a:pt x="2400135" y="1535264"/>
                  <a:pt x="2303164" y="1566996"/>
                  <a:pt x="2198782" y="1566996"/>
                </a:cubicBezTo>
                <a:cubicBezTo>
                  <a:pt x="2094400" y="1566996"/>
                  <a:pt x="1997429" y="1535265"/>
                  <a:pt x="1916991" y="1480921"/>
                </a:cubicBezTo>
                <a:lnTo>
                  <a:pt x="1888481" y="1458520"/>
                </a:lnTo>
                <a:lnTo>
                  <a:pt x="1867000" y="1484555"/>
                </a:lnTo>
                <a:cubicBezTo>
                  <a:pt x="1798930" y="1552625"/>
                  <a:pt x="1704892" y="1594727"/>
                  <a:pt x="1601021" y="1594727"/>
                </a:cubicBezTo>
                <a:cubicBezTo>
                  <a:pt x="1549086" y="1594727"/>
                  <a:pt x="1499608" y="1584202"/>
                  <a:pt x="1454606" y="1565167"/>
                </a:cubicBezTo>
                <a:lnTo>
                  <a:pt x="1444379" y="1559616"/>
                </a:lnTo>
                <a:lnTo>
                  <a:pt x="1405305" y="1563555"/>
                </a:lnTo>
                <a:cubicBezTo>
                  <a:pt x="1341357" y="1563555"/>
                  <a:pt x="1283463" y="1537635"/>
                  <a:pt x="1241556" y="1495728"/>
                </a:cubicBezTo>
                <a:lnTo>
                  <a:pt x="1196979" y="1429613"/>
                </a:lnTo>
                <a:lnTo>
                  <a:pt x="1109850" y="1491531"/>
                </a:lnTo>
                <a:cubicBezTo>
                  <a:pt x="1033336" y="1533096"/>
                  <a:pt x="945652" y="1556706"/>
                  <a:pt x="852454" y="1556706"/>
                </a:cubicBezTo>
                <a:cubicBezTo>
                  <a:pt x="777896" y="1556706"/>
                  <a:pt x="706866" y="1541596"/>
                  <a:pt x="642262" y="1514270"/>
                </a:cubicBezTo>
                <a:lnTo>
                  <a:pt x="579490" y="1480199"/>
                </a:lnTo>
                <a:lnTo>
                  <a:pt x="561280" y="1495224"/>
                </a:lnTo>
                <a:cubicBezTo>
                  <a:pt x="503823" y="1534041"/>
                  <a:pt x="434559" y="1556706"/>
                  <a:pt x="360000" y="1556706"/>
                </a:cubicBezTo>
                <a:cubicBezTo>
                  <a:pt x="161177" y="1556706"/>
                  <a:pt x="0" y="1395529"/>
                  <a:pt x="0" y="1196706"/>
                </a:cubicBezTo>
                <a:cubicBezTo>
                  <a:pt x="0" y="1022736"/>
                  <a:pt x="123401" y="877588"/>
                  <a:pt x="287447" y="844020"/>
                </a:cubicBezTo>
                <a:lnTo>
                  <a:pt x="303049" y="842447"/>
                </a:lnTo>
                <a:lnTo>
                  <a:pt x="282906" y="777611"/>
                </a:lnTo>
                <a:cubicBezTo>
                  <a:pt x="276637" y="747003"/>
                  <a:pt x="273345" y="715311"/>
                  <a:pt x="273345" y="682851"/>
                </a:cubicBezTo>
                <a:cubicBezTo>
                  <a:pt x="273345" y="423173"/>
                  <a:pt x="484029" y="212662"/>
                  <a:pt x="743921" y="212662"/>
                </a:cubicBezTo>
                <a:cubicBezTo>
                  <a:pt x="808894" y="212662"/>
                  <a:pt x="870792" y="225819"/>
                  <a:pt x="927090" y="249612"/>
                </a:cubicBezTo>
                <a:lnTo>
                  <a:pt x="995432" y="286676"/>
                </a:lnTo>
                <a:lnTo>
                  <a:pt x="1036285" y="229262"/>
                </a:lnTo>
                <a:cubicBezTo>
                  <a:pt x="1151931" y="89245"/>
                  <a:pt x="1326946" y="0"/>
                  <a:pt x="1522823" y="0"/>
                </a:cubicBezTo>
                <a:close/>
              </a:path>
            </a:pathLst>
          </a:custGeom>
          <a:gradFill>
            <a:gsLst>
              <a:gs pos="0">
                <a:srgbClr val="F2F2F2"/>
              </a:gs>
              <a:gs pos="22000">
                <a:srgbClr val="F2F2F2"/>
              </a:gs>
              <a:gs pos="88000">
                <a:srgbClr val="FFFFFF"/>
              </a:gs>
              <a:gs pos="100000">
                <a:srgbClr val="FFFFFF"/>
              </a:gs>
            </a:gsLst>
            <a:lin ang="18900044" scaled="0"/>
          </a:gradFill>
          <a:ln>
            <a:noFill/>
          </a:ln>
          <a:effectLst>
            <a:outerShdw blurRad="63500" sx="102000" sy="102000" algn="ctr" rotWithShape="0">
              <a:srgbClr val="7F7F7F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"/>
          <p:cNvSpPr/>
          <p:nvPr/>
        </p:nvSpPr>
        <p:spPr>
          <a:xfrm>
            <a:off x="1459951" y="3801351"/>
            <a:ext cx="1329315" cy="485442"/>
          </a:xfrm>
          <a:custGeom>
            <a:avLst/>
            <a:gdLst/>
            <a:ahLst/>
            <a:cxnLst/>
            <a:rect l="l" t="t" r="r" b="b"/>
            <a:pathLst>
              <a:path w="1715245" h="603034" extrusionOk="0">
                <a:moveTo>
                  <a:pt x="1715245" y="206764"/>
                </a:moveTo>
                <a:cubicBezTo>
                  <a:pt x="1530971" y="93211"/>
                  <a:pt x="1335740" y="-47236"/>
                  <a:pt x="1171387" y="15517"/>
                </a:cubicBezTo>
                <a:cubicBezTo>
                  <a:pt x="1007034" y="78270"/>
                  <a:pt x="924359" y="522521"/>
                  <a:pt x="729128" y="583282"/>
                </a:cubicBezTo>
                <a:cubicBezTo>
                  <a:pt x="533897" y="644043"/>
                  <a:pt x="360581" y="561367"/>
                  <a:pt x="0" y="380081"/>
                </a:cubicBezTo>
              </a:path>
            </a:pathLst>
          </a:custGeom>
          <a:noFill/>
          <a:ln w="22225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1" name="Google Shape;101;p5"/>
          <p:cNvGrpSpPr/>
          <p:nvPr/>
        </p:nvGrpSpPr>
        <p:grpSpPr>
          <a:xfrm rot="-906706">
            <a:off x="2515886" y="3335877"/>
            <a:ext cx="1233429" cy="1386175"/>
            <a:chOff x="6864211" y="870783"/>
            <a:chExt cx="3257938" cy="3645836"/>
          </a:xfrm>
        </p:grpSpPr>
        <p:sp>
          <p:nvSpPr>
            <p:cNvPr id="102" name="Google Shape;102;p5"/>
            <p:cNvSpPr/>
            <p:nvPr/>
          </p:nvSpPr>
          <p:spPr>
            <a:xfrm rot="10800000">
              <a:off x="7436790" y="1918500"/>
              <a:ext cx="1435500" cy="15105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C6CA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 rot="137657">
              <a:off x="7397058" y="1336667"/>
              <a:ext cx="187350" cy="342878"/>
            </a:xfrm>
            <a:prstGeom prst="ellipse">
              <a:avLst/>
            </a:prstGeom>
            <a:solidFill>
              <a:srgbClr val="FE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 rot="137657">
              <a:off x="8665724" y="1421055"/>
              <a:ext cx="187350" cy="342878"/>
            </a:xfrm>
            <a:prstGeom prst="ellipse">
              <a:avLst/>
            </a:prstGeom>
            <a:solidFill>
              <a:srgbClr val="FE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 rot="136896">
              <a:off x="7481871" y="896113"/>
              <a:ext cx="1296128" cy="1179940"/>
            </a:xfrm>
            <a:prstGeom prst="ellipse">
              <a:avLst/>
            </a:prstGeom>
            <a:solidFill>
              <a:srgbClr val="FE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 rot="4478667" flipH="1">
              <a:off x="7219380" y="1594114"/>
              <a:ext cx="2547601" cy="2678948"/>
            </a:xfrm>
            <a:custGeom>
              <a:avLst/>
              <a:gdLst/>
              <a:ahLst/>
              <a:cxnLst/>
              <a:rect l="l" t="t" r="r" b="b"/>
              <a:pathLst>
                <a:path w="2545756" h="2677008" extrusionOk="0">
                  <a:moveTo>
                    <a:pt x="2532661" y="1907727"/>
                  </a:moveTo>
                  <a:cubicBezTo>
                    <a:pt x="2524895" y="1875422"/>
                    <a:pt x="2513646" y="1843981"/>
                    <a:pt x="2498840" y="1813840"/>
                  </a:cubicBezTo>
                  <a:lnTo>
                    <a:pt x="2463401" y="1758534"/>
                  </a:lnTo>
                  <a:lnTo>
                    <a:pt x="2226649" y="890387"/>
                  </a:lnTo>
                  <a:lnTo>
                    <a:pt x="2222502" y="854264"/>
                  </a:lnTo>
                  <a:cubicBezTo>
                    <a:pt x="2200433" y="755316"/>
                    <a:pt x="2143640" y="662183"/>
                    <a:pt x="2056574" y="586825"/>
                  </a:cubicBezTo>
                  <a:cubicBezTo>
                    <a:pt x="1974652" y="515921"/>
                    <a:pt x="1870760" y="464998"/>
                    <a:pt x="1756688" y="438750"/>
                  </a:cubicBezTo>
                  <a:lnTo>
                    <a:pt x="1725404" y="433978"/>
                  </a:lnTo>
                  <a:lnTo>
                    <a:pt x="1692481" y="421376"/>
                  </a:lnTo>
                  <a:cubicBezTo>
                    <a:pt x="1588994" y="366751"/>
                    <a:pt x="1519887" y="281929"/>
                    <a:pt x="1512891" y="192642"/>
                  </a:cubicBezTo>
                  <a:lnTo>
                    <a:pt x="1509322" y="192436"/>
                  </a:lnTo>
                  <a:lnTo>
                    <a:pt x="1510795" y="129857"/>
                  </a:lnTo>
                  <a:cubicBezTo>
                    <a:pt x="1512437" y="60058"/>
                    <a:pt x="1457184" y="2142"/>
                    <a:pt x="1387384" y="499"/>
                  </a:cubicBezTo>
                  <a:lnTo>
                    <a:pt x="1367650" y="35"/>
                  </a:lnTo>
                  <a:cubicBezTo>
                    <a:pt x="1297850" y="-1607"/>
                    <a:pt x="1239934" y="53646"/>
                    <a:pt x="1238292" y="123445"/>
                  </a:cubicBezTo>
                  <a:lnTo>
                    <a:pt x="1235319" y="249830"/>
                  </a:lnTo>
                  <a:lnTo>
                    <a:pt x="1258816" y="309353"/>
                  </a:lnTo>
                  <a:cubicBezTo>
                    <a:pt x="1298626" y="438395"/>
                    <a:pt x="1394260" y="554224"/>
                    <a:pt x="1525999" y="634697"/>
                  </a:cubicBezTo>
                  <a:lnTo>
                    <a:pt x="1609087" y="677750"/>
                  </a:lnTo>
                  <a:lnTo>
                    <a:pt x="1828213" y="758820"/>
                  </a:lnTo>
                  <a:cubicBezTo>
                    <a:pt x="1877004" y="788967"/>
                    <a:pt x="1912393" y="826747"/>
                    <a:pt x="1932368" y="868002"/>
                  </a:cubicBezTo>
                  <a:lnTo>
                    <a:pt x="1947132" y="920043"/>
                  </a:lnTo>
                  <a:lnTo>
                    <a:pt x="1641868" y="1003292"/>
                  </a:lnTo>
                  <a:lnTo>
                    <a:pt x="1641435" y="1001722"/>
                  </a:lnTo>
                  <a:lnTo>
                    <a:pt x="1018382" y="1173322"/>
                  </a:lnTo>
                  <a:lnTo>
                    <a:pt x="776057" y="1239407"/>
                  </a:lnTo>
                  <a:cubicBezTo>
                    <a:pt x="776112" y="1239611"/>
                    <a:pt x="776168" y="1239814"/>
                    <a:pt x="776223" y="1240018"/>
                  </a:cubicBezTo>
                  <a:lnTo>
                    <a:pt x="168384" y="1407428"/>
                  </a:lnTo>
                  <a:cubicBezTo>
                    <a:pt x="46354" y="1441038"/>
                    <a:pt x="-25325" y="1567208"/>
                    <a:pt x="8284" y="1689238"/>
                  </a:cubicBezTo>
                  <a:cubicBezTo>
                    <a:pt x="41894" y="1811269"/>
                    <a:pt x="168064" y="1882948"/>
                    <a:pt x="290094" y="1849338"/>
                  </a:cubicBezTo>
                  <a:lnTo>
                    <a:pt x="975883" y="1660459"/>
                  </a:lnTo>
                  <a:lnTo>
                    <a:pt x="1007167" y="1676435"/>
                  </a:lnTo>
                  <a:cubicBezTo>
                    <a:pt x="1032148" y="1694246"/>
                    <a:pt x="1050669" y="1718905"/>
                    <a:pt x="1058884" y="1748672"/>
                  </a:cubicBezTo>
                  <a:cubicBezTo>
                    <a:pt x="1071205" y="1793322"/>
                    <a:pt x="1057714" y="1839954"/>
                    <a:pt x="1026548" y="1876886"/>
                  </a:cubicBezTo>
                  <a:lnTo>
                    <a:pt x="1019694" y="1883089"/>
                  </a:lnTo>
                  <a:lnTo>
                    <a:pt x="350177" y="2067487"/>
                  </a:lnTo>
                  <a:cubicBezTo>
                    <a:pt x="228147" y="2101097"/>
                    <a:pt x="156468" y="2227267"/>
                    <a:pt x="190077" y="2349297"/>
                  </a:cubicBezTo>
                  <a:cubicBezTo>
                    <a:pt x="223687" y="2471328"/>
                    <a:pt x="349857" y="2543006"/>
                    <a:pt x="471887" y="2509397"/>
                  </a:cubicBezTo>
                  <a:lnTo>
                    <a:pt x="1944939" y="2103690"/>
                  </a:lnTo>
                  <a:lnTo>
                    <a:pt x="1944543" y="2102254"/>
                  </a:lnTo>
                  <a:lnTo>
                    <a:pt x="2263841" y="2015178"/>
                  </a:lnTo>
                  <a:lnTo>
                    <a:pt x="2265294" y="2033114"/>
                  </a:lnTo>
                  <a:cubicBezTo>
                    <a:pt x="2261731" y="2121023"/>
                    <a:pt x="2206238" y="2218292"/>
                    <a:pt x="2107270" y="2293070"/>
                  </a:cubicBezTo>
                  <a:cubicBezTo>
                    <a:pt x="2022441" y="2357166"/>
                    <a:pt x="1919091" y="2394031"/>
                    <a:pt x="1823517" y="2396993"/>
                  </a:cubicBezTo>
                  <a:lnTo>
                    <a:pt x="1748877" y="2390028"/>
                  </a:lnTo>
                  <a:lnTo>
                    <a:pt x="1713086" y="2365092"/>
                  </a:lnTo>
                  <a:cubicBezTo>
                    <a:pt x="1655799" y="2325181"/>
                    <a:pt x="1577004" y="2339267"/>
                    <a:pt x="1537093" y="2396554"/>
                  </a:cubicBezTo>
                  <a:lnTo>
                    <a:pt x="1525808" y="2412750"/>
                  </a:lnTo>
                  <a:cubicBezTo>
                    <a:pt x="1485897" y="2470038"/>
                    <a:pt x="1499983" y="2548833"/>
                    <a:pt x="1557270" y="2588744"/>
                  </a:cubicBezTo>
                  <a:lnTo>
                    <a:pt x="1588748" y="2610675"/>
                  </a:lnTo>
                  <a:lnTo>
                    <a:pt x="1653984" y="2656124"/>
                  </a:lnTo>
                  <a:lnTo>
                    <a:pt x="1660997" y="2661010"/>
                  </a:lnTo>
                  <a:lnTo>
                    <a:pt x="1662476" y="2658888"/>
                  </a:lnTo>
                  <a:lnTo>
                    <a:pt x="1664965" y="2659697"/>
                  </a:lnTo>
                  <a:cubicBezTo>
                    <a:pt x="1878675" y="2710826"/>
                    <a:pt x="2128503" y="2647214"/>
                    <a:pt x="2312559" y="2488525"/>
                  </a:cubicBezTo>
                  <a:cubicBezTo>
                    <a:pt x="2500489" y="2326497"/>
                    <a:pt x="2579258" y="2101556"/>
                    <a:pt x="2532661" y="1907727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7573415" y="3429000"/>
              <a:ext cx="468000" cy="85200"/>
            </a:xfrm>
            <a:prstGeom prst="rect">
              <a:avLst/>
            </a:prstGeom>
            <a:solidFill>
              <a:srgbClr val="6C38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8259705" y="3429000"/>
              <a:ext cx="468000" cy="85200"/>
            </a:xfrm>
            <a:prstGeom prst="rect">
              <a:avLst/>
            </a:prstGeom>
            <a:solidFill>
              <a:srgbClr val="6C38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 rot="-5400000">
              <a:off x="8650458" y="2002706"/>
              <a:ext cx="288000" cy="72000"/>
            </a:xfrm>
            <a:prstGeom prst="rect">
              <a:avLst/>
            </a:prstGeom>
            <a:solidFill>
              <a:srgbClr val="6C38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 rot="-5400000">
              <a:off x="7376083" y="1985049"/>
              <a:ext cx="288000" cy="72000"/>
            </a:xfrm>
            <a:prstGeom prst="rect">
              <a:avLst/>
            </a:prstGeom>
            <a:solidFill>
              <a:srgbClr val="6C38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5"/>
            <p:cNvSpPr/>
            <p:nvPr/>
          </p:nvSpPr>
          <p:spPr>
            <a:xfrm rot="136594">
              <a:off x="7571734" y="1209715"/>
              <a:ext cx="1125288" cy="806739"/>
            </a:xfrm>
            <a:prstGeom prst="ellipse">
              <a:avLst/>
            </a:prstGeom>
            <a:solidFill>
              <a:srgbClr val="00000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5"/>
            <p:cNvSpPr/>
            <p:nvPr/>
          </p:nvSpPr>
          <p:spPr>
            <a:xfrm rot="795546">
              <a:off x="8119949" y="1397054"/>
              <a:ext cx="423797" cy="282629"/>
            </a:xfrm>
            <a:prstGeom prst="ellipse">
              <a:avLst/>
            </a:prstGeom>
            <a:solidFill>
              <a:srgbClr val="3B4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5"/>
            <p:cNvSpPr/>
            <p:nvPr/>
          </p:nvSpPr>
          <p:spPr>
            <a:xfrm rot="800451">
              <a:off x="8305953" y="1758627"/>
              <a:ext cx="107912" cy="72113"/>
            </a:xfrm>
            <a:prstGeom prst="ellipse">
              <a:avLst/>
            </a:prstGeom>
            <a:solidFill>
              <a:srgbClr val="3B4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8299131" y="2165049"/>
              <a:ext cx="271500" cy="172200"/>
            </a:xfrm>
            <a:prstGeom prst="roundRect">
              <a:avLst>
                <a:gd name="adj" fmla="val 16667"/>
              </a:avLst>
            </a:prstGeom>
            <a:solidFill>
              <a:srgbClr val="6C38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8331828" y="2400668"/>
              <a:ext cx="216000" cy="108000"/>
            </a:xfrm>
            <a:prstGeom prst="roundRect">
              <a:avLst>
                <a:gd name="adj" fmla="val 16667"/>
              </a:avLst>
            </a:prstGeom>
            <a:solidFill>
              <a:srgbClr val="66ECC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6" name="Google Shape;116;p5"/>
          <p:cNvSpPr/>
          <p:nvPr/>
        </p:nvSpPr>
        <p:spPr>
          <a:xfrm>
            <a:off x="1817061" y="2978385"/>
            <a:ext cx="109200" cy="109500"/>
          </a:xfrm>
          <a:prstGeom prst="ellipse">
            <a:avLst/>
          </a:prstGeom>
          <a:gradFill>
            <a:gsLst>
              <a:gs pos="0">
                <a:srgbClr val="00B0F0"/>
              </a:gs>
              <a:gs pos="22000">
                <a:srgbClr val="00B0F0"/>
              </a:gs>
              <a:gs pos="88000">
                <a:srgbClr val="66ECCA"/>
              </a:gs>
              <a:gs pos="100000">
                <a:srgbClr val="66ECCA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5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3532" y="1514207"/>
            <a:ext cx="154659" cy="162403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/>
          <p:nvPr/>
        </p:nvSpPr>
        <p:spPr>
          <a:xfrm>
            <a:off x="3080779" y="3045382"/>
            <a:ext cx="109200" cy="109500"/>
          </a:xfrm>
          <a:prstGeom prst="ellipse">
            <a:avLst/>
          </a:prstGeom>
          <a:gradFill>
            <a:gsLst>
              <a:gs pos="0">
                <a:srgbClr val="424096"/>
              </a:gs>
              <a:gs pos="22000">
                <a:srgbClr val="424096"/>
              </a:gs>
              <a:gs pos="88000">
                <a:srgbClr val="6C38E2"/>
              </a:gs>
              <a:gs pos="100000">
                <a:srgbClr val="6C38E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p5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1149" y="2830444"/>
            <a:ext cx="77300" cy="81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5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5024" y="3659468"/>
            <a:ext cx="77300" cy="81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5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6852" y="3462348"/>
            <a:ext cx="154659" cy="162403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5"/>
          <p:cNvSpPr txBox="1">
            <a:spLocks noGrp="1"/>
          </p:cNvSpPr>
          <p:nvPr>
            <p:ph type="title"/>
          </p:nvPr>
        </p:nvSpPr>
        <p:spPr>
          <a:xfrm>
            <a:off x="4055025" y="376350"/>
            <a:ext cx="466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2800"/>
              <a:buNone/>
              <a:defRPr>
                <a:solidFill>
                  <a:srgbClr val="2B2356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body" idx="1"/>
          </p:nvPr>
        </p:nvSpPr>
        <p:spPr>
          <a:xfrm>
            <a:off x="4286625" y="1505825"/>
            <a:ext cx="4429800" cy="30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r">
              <a:spcBef>
                <a:spcPts val="0"/>
              </a:spcBef>
              <a:spcAft>
                <a:spcPts val="0"/>
              </a:spcAft>
              <a:buClr>
                <a:srgbClr val="2B2356"/>
              </a:buClr>
              <a:buSzPts val="1800"/>
              <a:buChar char="●"/>
              <a:defRPr>
                <a:solidFill>
                  <a:srgbClr val="2B2356"/>
                </a:solidFill>
              </a:defRPr>
            </a:lvl1pPr>
            <a:lvl2pPr marL="914400" lvl="1" indent="-317500" algn="r">
              <a:spcBef>
                <a:spcPts val="1600"/>
              </a:spcBef>
              <a:spcAft>
                <a:spcPts val="0"/>
              </a:spcAft>
              <a:buClr>
                <a:srgbClr val="2B2356"/>
              </a:buClr>
              <a:buSzPts val="1400"/>
              <a:buChar char="○"/>
              <a:defRPr>
                <a:solidFill>
                  <a:srgbClr val="2B2356"/>
                </a:solidFill>
              </a:defRPr>
            </a:lvl2pPr>
            <a:lvl3pPr marL="1371600" lvl="2" indent="-317500" algn="r">
              <a:spcBef>
                <a:spcPts val="1600"/>
              </a:spcBef>
              <a:spcAft>
                <a:spcPts val="0"/>
              </a:spcAft>
              <a:buClr>
                <a:srgbClr val="2B2356"/>
              </a:buClr>
              <a:buSzPts val="1400"/>
              <a:buChar char="■"/>
              <a:defRPr>
                <a:solidFill>
                  <a:srgbClr val="2B2356"/>
                </a:solidFill>
              </a:defRPr>
            </a:lvl3pPr>
            <a:lvl4pPr marL="1828800" lvl="3" indent="-317500" algn="r">
              <a:spcBef>
                <a:spcPts val="1600"/>
              </a:spcBef>
              <a:spcAft>
                <a:spcPts val="0"/>
              </a:spcAft>
              <a:buClr>
                <a:srgbClr val="2B2356"/>
              </a:buClr>
              <a:buSzPts val="1400"/>
              <a:buChar char="●"/>
              <a:defRPr>
                <a:solidFill>
                  <a:srgbClr val="2B2356"/>
                </a:solidFill>
              </a:defRPr>
            </a:lvl4pPr>
            <a:lvl5pPr marL="2286000" lvl="4" indent="-317500" algn="r">
              <a:spcBef>
                <a:spcPts val="1600"/>
              </a:spcBef>
              <a:spcAft>
                <a:spcPts val="0"/>
              </a:spcAft>
              <a:buClr>
                <a:srgbClr val="2B2356"/>
              </a:buClr>
              <a:buSzPts val="1400"/>
              <a:buChar char="○"/>
              <a:defRPr>
                <a:solidFill>
                  <a:srgbClr val="2B2356"/>
                </a:solidFill>
              </a:defRPr>
            </a:lvl5pPr>
            <a:lvl6pPr marL="2743200" lvl="5" indent="-317500" algn="r">
              <a:spcBef>
                <a:spcPts val="1600"/>
              </a:spcBef>
              <a:spcAft>
                <a:spcPts val="0"/>
              </a:spcAft>
              <a:buClr>
                <a:srgbClr val="2B2356"/>
              </a:buClr>
              <a:buSzPts val="1400"/>
              <a:buChar char="■"/>
              <a:defRPr>
                <a:solidFill>
                  <a:srgbClr val="2B2356"/>
                </a:solidFill>
              </a:defRPr>
            </a:lvl6pPr>
            <a:lvl7pPr marL="3200400" lvl="6" indent="-317500" algn="r">
              <a:spcBef>
                <a:spcPts val="1600"/>
              </a:spcBef>
              <a:spcAft>
                <a:spcPts val="0"/>
              </a:spcAft>
              <a:buClr>
                <a:srgbClr val="2B2356"/>
              </a:buClr>
              <a:buSzPts val="1400"/>
              <a:buChar char="●"/>
              <a:defRPr>
                <a:solidFill>
                  <a:srgbClr val="2B2356"/>
                </a:solidFill>
              </a:defRPr>
            </a:lvl7pPr>
            <a:lvl8pPr marL="3657600" lvl="7" indent="-317500" algn="r">
              <a:spcBef>
                <a:spcPts val="1600"/>
              </a:spcBef>
              <a:spcAft>
                <a:spcPts val="0"/>
              </a:spcAft>
              <a:buClr>
                <a:srgbClr val="2B2356"/>
              </a:buClr>
              <a:buSzPts val="1400"/>
              <a:buChar char="○"/>
              <a:defRPr>
                <a:solidFill>
                  <a:srgbClr val="2B2356"/>
                </a:solidFill>
              </a:defRPr>
            </a:lvl8pPr>
            <a:lvl9pPr marL="4114800" lvl="8" indent="-317500" algn="r">
              <a:spcBef>
                <a:spcPts val="1600"/>
              </a:spcBef>
              <a:spcAft>
                <a:spcPts val="1600"/>
              </a:spcAft>
              <a:buClr>
                <a:srgbClr val="2B2356"/>
              </a:buClr>
              <a:buSzPts val="1400"/>
              <a:buChar char="■"/>
              <a:defRPr>
                <a:solidFill>
                  <a:srgbClr val="2B2356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7" name="Google Shape;127;p6"/>
          <p:cNvSpPr/>
          <p:nvPr/>
        </p:nvSpPr>
        <p:spPr>
          <a:xfrm rot="10800000">
            <a:off x="0" y="-8888"/>
            <a:ext cx="4433045" cy="1560971"/>
          </a:xfrm>
          <a:custGeom>
            <a:avLst/>
            <a:gdLst/>
            <a:ahLst/>
            <a:cxnLst/>
            <a:rect l="l" t="t" r="r" b="b"/>
            <a:pathLst>
              <a:path w="5910727" h="2074380" extrusionOk="0">
                <a:moveTo>
                  <a:pt x="5898774" y="2049958"/>
                </a:moveTo>
                <a:cubicBezTo>
                  <a:pt x="4912657" y="2113208"/>
                  <a:pt x="1008032" y="2031032"/>
                  <a:pt x="0" y="2052946"/>
                </a:cubicBezTo>
                <a:cubicBezTo>
                  <a:pt x="181285" y="1674436"/>
                  <a:pt x="468154" y="1050393"/>
                  <a:pt x="675338" y="890523"/>
                </a:cubicBezTo>
                <a:cubicBezTo>
                  <a:pt x="882522" y="730653"/>
                  <a:pt x="1025957" y="1240147"/>
                  <a:pt x="1243102" y="1093724"/>
                </a:cubicBezTo>
                <a:cubicBezTo>
                  <a:pt x="1412435" y="727167"/>
                  <a:pt x="1638546" y="313793"/>
                  <a:pt x="1876609" y="286899"/>
                </a:cubicBezTo>
                <a:cubicBezTo>
                  <a:pt x="2114672" y="260005"/>
                  <a:pt x="2476249" y="922397"/>
                  <a:pt x="2671480" y="932358"/>
                </a:cubicBezTo>
                <a:cubicBezTo>
                  <a:pt x="2916516" y="808844"/>
                  <a:pt x="3025088" y="440295"/>
                  <a:pt x="3263151" y="472169"/>
                </a:cubicBezTo>
                <a:cubicBezTo>
                  <a:pt x="3501214" y="504043"/>
                  <a:pt x="3837888" y="1082766"/>
                  <a:pt x="4099856" y="1123605"/>
                </a:cubicBezTo>
                <a:cubicBezTo>
                  <a:pt x="4233330" y="962240"/>
                  <a:pt x="4345887" y="737126"/>
                  <a:pt x="4500279" y="639511"/>
                </a:cubicBezTo>
                <a:cubicBezTo>
                  <a:pt x="4654671" y="541896"/>
                  <a:pt x="4887753" y="652461"/>
                  <a:pt x="5026208" y="537912"/>
                </a:cubicBezTo>
                <a:cubicBezTo>
                  <a:pt x="5111871" y="239088"/>
                  <a:pt x="5273237" y="-2960"/>
                  <a:pt x="5420657" y="28"/>
                </a:cubicBezTo>
                <a:cubicBezTo>
                  <a:pt x="5568077" y="3016"/>
                  <a:pt x="5872876" y="214186"/>
                  <a:pt x="5910727" y="555841"/>
                </a:cubicBezTo>
                <a:cubicBezTo>
                  <a:pt x="5906743" y="1065833"/>
                  <a:pt x="5904749" y="1406990"/>
                  <a:pt x="5898774" y="2049958"/>
                </a:cubicBezTo>
                <a:close/>
              </a:path>
            </a:pathLst>
          </a:custGeom>
          <a:gradFill>
            <a:gsLst>
              <a:gs pos="0">
                <a:srgbClr val="2B2356"/>
              </a:gs>
              <a:gs pos="22000">
                <a:srgbClr val="2B2356"/>
              </a:gs>
              <a:gs pos="88000">
                <a:srgbClr val="181032"/>
              </a:gs>
              <a:gs pos="100000">
                <a:srgbClr val="18103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6"/>
          <p:cNvSpPr/>
          <p:nvPr/>
        </p:nvSpPr>
        <p:spPr>
          <a:xfrm>
            <a:off x="4710955" y="3598935"/>
            <a:ext cx="4433045" cy="1560971"/>
          </a:xfrm>
          <a:custGeom>
            <a:avLst/>
            <a:gdLst/>
            <a:ahLst/>
            <a:cxnLst/>
            <a:rect l="l" t="t" r="r" b="b"/>
            <a:pathLst>
              <a:path w="5910727" h="2074380" extrusionOk="0">
                <a:moveTo>
                  <a:pt x="5898774" y="2049958"/>
                </a:moveTo>
                <a:cubicBezTo>
                  <a:pt x="4912657" y="2113208"/>
                  <a:pt x="1008032" y="2031032"/>
                  <a:pt x="0" y="2052946"/>
                </a:cubicBezTo>
                <a:cubicBezTo>
                  <a:pt x="181285" y="1674436"/>
                  <a:pt x="468154" y="1050393"/>
                  <a:pt x="675338" y="890523"/>
                </a:cubicBezTo>
                <a:cubicBezTo>
                  <a:pt x="882522" y="730653"/>
                  <a:pt x="1025957" y="1240147"/>
                  <a:pt x="1243102" y="1093724"/>
                </a:cubicBezTo>
                <a:cubicBezTo>
                  <a:pt x="1412435" y="727167"/>
                  <a:pt x="1638546" y="313793"/>
                  <a:pt x="1876609" y="286899"/>
                </a:cubicBezTo>
                <a:cubicBezTo>
                  <a:pt x="2114672" y="260005"/>
                  <a:pt x="2476249" y="922397"/>
                  <a:pt x="2671480" y="932358"/>
                </a:cubicBezTo>
                <a:cubicBezTo>
                  <a:pt x="2916516" y="808844"/>
                  <a:pt x="3025088" y="440295"/>
                  <a:pt x="3263151" y="472169"/>
                </a:cubicBezTo>
                <a:cubicBezTo>
                  <a:pt x="3501214" y="504043"/>
                  <a:pt x="3837888" y="1082766"/>
                  <a:pt x="4099856" y="1123605"/>
                </a:cubicBezTo>
                <a:cubicBezTo>
                  <a:pt x="4233330" y="962240"/>
                  <a:pt x="4345887" y="737126"/>
                  <a:pt x="4500279" y="639511"/>
                </a:cubicBezTo>
                <a:cubicBezTo>
                  <a:pt x="4654671" y="541896"/>
                  <a:pt x="4887753" y="652461"/>
                  <a:pt x="5026208" y="537912"/>
                </a:cubicBezTo>
                <a:cubicBezTo>
                  <a:pt x="5111871" y="239088"/>
                  <a:pt x="5273237" y="-2960"/>
                  <a:pt x="5420657" y="28"/>
                </a:cubicBezTo>
                <a:cubicBezTo>
                  <a:pt x="5568077" y="3016"/>
                  <a:pt x="5872876" y="214186"/>
                  <a:pt x="5910727" y="555841"/>
                </a:cubicBezTo>
                <a:cubicBezTo>
                  <a:pt x="5906743" y="1065833"/>
                  <a:pt x="5904749" y="1406990"/>
                  <a:pt x="5898774" y="2049958"/>
                </a:cubicBezTo>
                <a:close/>
              </a:path>
            </a:pathLst>
          </a:custGeom>
          <a:gradFill>
            <a:gsLst>
              <a:gs pos="0">
                <a:srgbClr val="2B2356"/>
              </a:gs>
              <a:gs pos="22000">
                <a:srgbClr val="2B2356"/>
              </a:gs>
              <a:gs pos="88000">
                <a:srgbClr val="181032"/>
              </a:gs>
              <a:gs pos="100000">
                <a:srgbClr val="18103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"/>
          <p:cNvSpPr/>
          <p:nvPr/>
        </p:nvSpPr>
        <p:spPr>
          <a:xfrm>
            <a:off x="8083939" y="3291301"/>
            <a:ext cx="109200" cy="109800"/>
          </a:xfrm>
          <a:prstGeom prst="ellipse">
            <a:avLst/>
          </a:prstGeom>
          <a:gradFill>
            <a:gsLst>
              <a:gs pos="0">
                <a:srgbClr val="00B0F0"/>
              </a:gs>
              <a:gs pos="22000">
                <a:srgbClr val="00B0F0"/>
              </a:gs>
              <a:gs pos="88000">
                <a:srgbClr val="66ECCA"/>
              </a:gs>
              <a:gs pos="100000">
                <a:srgbClr val="66ECCA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0" name="Google Shape;130;p6"/>
          <p:cNvGrpSpPr/>
          <p:nvPr/>
        </p:nvGrpSpPr>
        <p:grpSpPr>
          <a:xfrm>
            <a:off x="4657248" y="895902"/>
            <a:ext cx="404550" cy="406060"/>
            <a:chOff x="8024881" y="3797581"/>
            <a:chExt cx="539400" cy="539400"/>
          </a:xfrm>
        </p:grpSpPr>
        <p:sp>
          <p:nvSpPr>
            <p:cNvPr id="131" name="Google Shape;131;p6"/>
            <p:cNvSpPr/>
            <p:nvPr/>
          </p:nvSpPr>
          <p:spPr>
            <a:xfrm rot="7167567">
              <a:off x="8096638" y="3869338"/>
              <a:ext cx="395887" cy="395887"/>
            </a:xfrm>
            <a:prstGeom prst="ellipse">
              <a:avLst/>
            </a:prstGeom>
            <a:gradFill>
              <a:gsLst>
                <a:gs pos="0">
                  <a:srgbClr val="2B2356"/>
                </a:gs>
                <a:gs pos="22000">
                  <a:srgbClr val="2B2356"/>
                </a:gs>
                <a:gs pos="88000">
                  <a:srgbClr val="7B7CE8"/>
                </a:gs>
                <a:gs pos="100000">
                  <a:srgbClr val="7B7CE8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8365926" y="3969274"/>
              <a:ext cx="72000" cy="72000"/>
            </a:xfrm>
            <a:prstGeom prst="ellipse">
              <a:avLst/>
            </a:prstGeom>
            <a:solidFill>
              <a:srgbClr val="3D3E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6"/>
            <p:cNvSpPr/>
            <p:nvPr/>
          </p:nvSpPr>
          <p:spPr>
            <a:xfrm>
              <a:off x="8365926" y="4054817"/>
              <a:ext cx="36000" cy="36000"/>
            </a:xfrm>
            <a:prstGeom prst="ellipse">
              <a:avLst/>
            </a:prstGeom>
            <a:solidFill>
              <a:srgbClr val="3D3E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4" name="Google Shape;134;p6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10028" y="1315502"/>
            <a:ext cx="154859" cy="1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6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46940" y="2775151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6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80285" y="516847"/>
            <a:ext cx="154859" cy="1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6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63977" y="950101"/>
            <a:ext cx="154859" cy="16268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6"/>
          <p:cNvSpPr/>
          <p:nvPr/>
        </p:nvSpPr>
        <p:spPr>
          <a:xfrm>
            <a:off x="8202762" y="1480503"/>
            <a:ext cx="109200" cy="109800"/>
          </a:xfrm>
          <a:prstGeom prst="ellipse">
            <a:avLst/>
          </a:prstGeom>
          <a:gradFill>
            <a:gsLst>
              <a:gs pos="0">
                <a:srgbClr val="424096"/>
              </a:gs>
              <a:gs pos="22000">
                <a:srgbClr val="424096"/>
              </a:gs>
              <a:gs pos="88000">
                <a:srgbClr val="6C38E2"/>
              </a:gs>
              <a:gs pos="100000">
                <a:srgbClr val="6C38E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6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96704" y="2608707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6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2477" y="3464425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6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33120" y="3266968"/>
            <a:ext cx="154859" cy="1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6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65315" y="2131045"/>
            <a:ext cx="77400" cy="8130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5" name="Google Shape;145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6" name="Google Shape;146;p6"/>
          <p:cNvSpPr txBox="1">
            <a:spLocks noGrp="1"/>
          </p:cNvSpPr>
          <p:nvPr>
            <p:ph type="sldNum" idx="3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"/>
          <p:cNvSpPr txBox="1">
            <a:spLocks noGrp="1"/>
          </p:cNvSpPr>
          <p:nvPr>
            <p:ph type="sldNum" idx="12"/>
          </p:nvPr>
        </p:nvSpPr>
        <p:spPr>
          <a:xfrm flipH="1">
            <a:off x="122842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9" name="Google Shape;149;p7"/>
          <p:cNvSpPr/>
          <p:nvPr/>
        </p:nvSpPr>
        <p:spPr>
          <a:xfrm rot="10800000" flipH="1">
            <a:off x="4710955" y="-8888"/>
            <a:ext cx="4433045" cy="1560971"/>
          </a:xfrm>
          <a:custGeom>
            <a:avLst/>
            <a:gdLst/>
            <a:ahLst/>
            <a:cxnLst/>
            <a:rect l="l" t="t" r="r" b="b"/>
            <a:pathLst>
              <a:path w="5910727" h="2074380" extrusionOk="0">
                <a:moveTo>
                  <a:pt x="5898774" y="2049958"/>
                </a:moveTo>
                <a:cubicBezTo>
                  <a:pt x="4912657" y="2113208"/>
                  <a:pt x="1008032" y="2031032"/>
                  <a:pt x="0" y="2052946"/>
                </a:cubicBezTo>
                <a:cubicBezTo>
                  <a:pt x="181285" y="1674436"/>
                  <a:pt x="468154" y="1050393"/>
                  <a:pt x="675338" y="890523"/>
                </a:cubicBezTo>
                <a:cubicBezTo>
                  <a:pt x="882522" y="730653"/>
                  <a:pt x="1025957" y="1240147"/>
                  <a:pt x="1243102" y="1093724"/>
                </a:cubicBezTo>
                <a:cubicBezTo>
                  <a:pt x="1412435" y="727167"/>
                  <a:pt x="1638546" y="313793"/>
                  <a:pt x="1876609" y="286899"/>
                </a:cubicBezTo>
                <a:cubicBezTo>
                  <a:pt x="2114672" y="260005"/>
                  <a:pt x="2476249" y="922397"/>
                  <a:pt x="2671480" y="932358"/>
                </a:cubicBezTo>
                <a:cubicBezTo>
                  <a:pt x="2916516" y="808844"/>
                  <a:pt x="3025088" y="440295"/>
                  <a:pt x="3263151" y="472169"/>
                </a:cubicBezTo>
                <a:cubicBezTo>
                  <a:pt x="3501214" y="504043"/>
                  <a:pt x="3837888" y="1082766"/>
                  <a:pt x="4099856" y="1123605"/>
                </a:cubicBezTo>
                <a:cubicBezTo>
                  <a:pt x="4233330" y="962240"/>
                  <a:pt x="4345887" y="737126"/>
                  <a:pt x="4500279" y="639511"/>
                </a:cubicBezTo>
                <a:cubicBezTo>
                  <a:pt x="4654671" y="541896"/>
                  <a:pt x="4887753" y="652461"/>
                  <a:pt x="5026208" y="537912"/>
                </a:cubicBezTo>
                <a:cubicBezTo>
                  <a:pt x="5111871" y="239088"/>
                  <a:pt x="5273237" y="-2960"/>
                  <a:pt x="5420657" y="28"/>
                </a:cubicBezTo>
                <a:cubicBezTo>
                  <a:pt x="5568077" y="3016"/>
                  <a:pt x="5872876" y="214186"/>
                  <a:pt x="5910727" y="555841"/>
                </a:cubicBezTo>
                <a:cubicBezTo>
                  <a:pt x="5906743" y="1065833"/>
                  <a:pt x="5904749" y="1406990"/>
                  <a:pt x="5898774" y="2049958"/>
                </a:cubicBezTo>
                <a:close/>
              </a:path>
            </a:pathLst>
          </a:custGeom>
          <a:gradFill>
            <a:gsLst>
              <a:gs pos="0">
                <a:srgbClr val="2B2356"/>
              </a:gs>
              <a:gs pos="22000">
                <a:srgbClr val="2B2356"/>
              </a:gs>
              <a:gs pos="88000">
                <a:srgbClr val="181032"/>
              </a:gs>
              <a:gs pos="100000">
                <a:srgbClr val="18103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7"/>
          <p:cNvSpPr/>
          <p:nvPr/>
        </p:nvSpPr>
        <p:spPr>
          <a:xfrm flipH="1">
            <a:off x="0" y="3598935"/>
            <a:ext cx="4433045" cy="1560971"/>
          </a:xfrm>
          <a:custGeom>
            <a:avLst/>
            <a:gdLst/>
            <a:ahLst/>
            <a:cxnLst/>
            <a:rect l="l" t="t" r="r" b="b"/>
            <a:pathLst>
              <a:path w="5910727" h="2074380" extrusionOk="0">
                <a:moveTo>
                  <a:pt x="5898774" y="2049958"/>
                </a:moveTo>
                <a:cubicBezTo>
                  <a:pt x="4912657" y="2113208"/>
                  <a:pt x="1008032" y="2031032"/>
                  <a:pt x="0" y="2052946"/>
                </a:cubicBezTo>
                <a:cubicBezTo>
                  <a:pt x="181285" y="1674436"/>
                  <a:pt x="468154" y="1050393"/>
                  <a:pt x="675338" y="890523"/>
                </a:cubicBezTo>
                <a:cubicBezTo>
                  <a:pt x="882522" y="730653"/>
                  <a:pt x="1025957" y="1240147"/>
                  <a:pt x="1243102" y="1093724"/>
                </a:cubicBezTo>
                <a:cubicBezTo>
                  <a:pt x="1412435" y="727167"/>
                  <a:pt x="1638546" y="313793"/>
                  <a:pt x="1876609" y="286899"/>
                </a:cubicBezTo>
                <a:cubicBezTo>
                  <a:pt x="2114672" y="260005"/>
                  <a:pt x="2476249" y="922397"/>
                  <a:pt x="2671480" y="932358"/>
                </a:cubicBezTo>
                <a:cubicBezTo>
                  <a:pt x="2916516" y="808844"/>
                  <a:pt x="3025088" y="440295"/>
                  <a:pt x="3263151" y="472169"/>
                </a:cubicBezTo>
                <a:cubicBezTo>
                  <a:pt x="3501214" y="504043"/>
                  <a:pt x="3837888" y="1082766"/>
                  <a:pt x="4099856" y="1123605"/>
                </a:cubicBezTo>
                <a:cubicBezTo>
                  <a:pt x="4233330" y="962240"/>
                  <a:pt x="4345887" y="737126"/>
                  <a:pt x="4500279" y="639511"/>
                </a:cubicBezTo>
                <a:cubicBezTo>
                  <a:pt x="4654671" y="541896"/>
                  <a:pt x="4887753" y="652461"/>
                  <a:pt x="5026208" y="537912"/>
                </a:cubicBezTo>
                <a:cubicBezTo>
                  <a:pt x="5111871" y="239088"/>
                  <a:pt x="5273237" y="-2960"/>
                  <a:pt x="5420657" y="28"/>
                </a:cubicBezTo>
                <a:cubicBezTo>
                  <a:pt x="5568077" y="3016"/>
                  <a:pt x="5872876" y="214186"/>
                  <a:pt x="5910727" y="555841"/>
                </a:cubicBezTo>
                <a:cubicBezTo>
                  <a:pt x="5906743" y="1065833"/>
                  <a:pt x="5904749" y="1406990"/>
                  <a:pt x="5898774" y="2049958"/>
                </a:cubicBezTo>
                <a:close/>
              </a:path>
            </a:pathLst>
          </a:custGeom>
          <a:gradFill>
            <a:gsLst>
              <a:gs pos="0">
                <a:srgbClr val="2B2356"/>
              </a:gs>
              <a:gs pos="22000">
                <a:srgbClr val="2B2356"/>
              </a:gs>
              <a:gs pos="88000">
                <a:srgbClr val="181032"/>
              </a:gs>
              <a:gs pos="100000">
                <a:srgbClr val="18103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7"/>
          <p:cNvSpPr/>
          <p:nvPr/>
        </p:nvSpPr>
        <p:spPr>
          <a:xfrm flipH="1">
            <a:off x="950861" y="3291301"/>
            <a:ext cx="109200" cy="109800"/>
          </a:xfrm>
          <a:prstGeom prst="ellipse">
            <a:avLst/>
          </a:prstGeom>
          <a:gradFill>
            <a:gsLst>
              <a:gs pos="0">
                <a:srgbClr val="00B0F0"/>
              </a:gs>
              <a:gs pos="22000">
                <a:srgbClr val="00B0F0"/>
              </a:gs>
              <a:gs pos="88000">
                <a:srgbClr val="66ECCA"/>
              </a:gs>
              <a:gs pos="100000">
                <a:srgbClr val="66ECCA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2" name="Google Shape;152;p7"/>
          <p:cNvGrpSpPr/>
          <p:nvPr/>
        </p:nvGrpSpPr>
        <p:grpSpPr>
          <a:xfrm flipH="1">
            <a:off x="4082202" y="895902"/>
            <a:ext cx="404550" cy="406060"/>
            <a:chOff x="8024881" y="3797581"/>
            <a:chExt cx="539400" cy="539400"/>
          </a:xfrm>
        </p:grpSpPr>
        <p:sp>
          <p:nvSpPr>
            <p:cNvPr id="153" name="Google Shape;153;p7"/>
            <p:cNvSpPr/>
            <p:nvPr/>
          </p:nvSpPr>
          <p:spPr>
            <a:xfrm rot="7167567">
              <a:off x="8096638" y="3869338"/>
              <a:ext cx="395887" cy="395887"/>
            </a:xfrm>
            <a:prstGeom prst="ellipse">
              <a:avLst/>
            </a:prstGeom>
            <a:gradFill>
              <a:gsLst>
                <a:gs pos="0">
                  <a:srgbClr val="2B2356"/>
                </a:gs>
                <a:gs pos="22000">
                  <a:srgbClr val="2B2356"/>
                </a:gs>
                <a:gs pos="88000">
                  <a:srgbClr val="7B7CE8"/>
                </a:gs>
                <a:gs pos="100000">
                  <a:srgbClr val="7B7CE8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8365926" y="3969274"/>
              <a:ext cx="72000" cy="72000"/>
            </a:xfrm>
            <a:prstGeom prst="ellipse">
              <a:avLst/>
            </a:prstGeom>
            <a:solidFill>
              <a:srgbClr val="3D3E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8365926" y="4054817"/>
              <a:ext cx="36000" cy="36000"/>
            </a:xfrm>
            <a:prstGeom prst="ellipse">
              <a:avLst/>
            </a:prstGeom>
            <a:solidFill>
              <a:srgbClr val="3D3E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6" name="Google Shape;156;p7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2079113" y="1315502"/>
            <a:ext cx="154859" cy="1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7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419660" y="2775151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7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3508856" y="516847"/>
            <a:ext cx="154859" cy="1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7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25164" y="950101"/>
            <a:ext cx="154859" cy="16268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7"/>
          <p:cNvSpPr/>
          <p:nvPr/>
        </p:nvSpPr>
        <p:spPr>
          <a:xfrm flipH="1">
            <a:off x="832038" y="1480503"/>
            <a:ext cx="109200" cy="109800"/>
          </a:xfrm>
          <a:prstGeom prst="ellipse">
            <a:avLst/>
          </a:prstGeom>
          <a:gradFill>
            <a:gsLst>
              <a:gs pos="0">
                <a:srgbClr val="424096"/>
              </a:gs>
              <a:gs pos="22000">
                <a:srgbClr val="424096"/>
              </a:gs>
              <a:gs pos="88000">
                <a:srgbClr val="6C38E2"/>
              </a:gs>
              <a:gs pos="100000">
                <a:srgbClr val="6C38E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7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769896" y="2608707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7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1414123" y="3464425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7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2256021" y="3266968"/>
            <a:ext cx="154859" cy="1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7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501285" y="2131045"/>
            <a:ext cx="77400" cy="8130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7"/>
          <p:cNvSpPr txBox="1">
            <a:spLocks noGrp="1"/>
          </p:cNvSpPr>
          <p:nvPr>
            <p:ph type="body" idx="1"/>
          </p:nvPr>
        </p:nvSpPr>
        <p:spPr>
          <a:xfrm>
            <a:off x="311700" y="1171750"/>
            <a:ext cx="250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7" name="Google Shape;167;p7"/>
          <p:cNvSpPr txBox="1">
            <a:spLocks noGrp="1"/>
          </p:cNvSpPr>
          <p:nvPr>
            <p:ph type="sldNum" idx="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7"/>
          <p:cNvSpPr txBox="1">
            <a:spLocks noGrp="1"/>
          </p:cNvSpPr>
          <p:nvPr>
            <p:ph type="body" idx="3"/>
          </p:nvPr>
        </p:nvSpPr>
        <p:spPr>
          <a:xfrm>
            <a:off x="3319950" y="1171750"/>
            <a:ext cx="250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9" name="Google Shape;169;p7"/>
          <p:cNvSpPr txBox="1">
            <a:spLocks noGrp="1"/>
          </p:cNvSpPr>
          <p:nvPr>
            <p:ph type="body" idx="4"/>
          </p:nvPr>
        </p:nvSpPr>
        <p:spPr>
          <a:xfrm>
            <a:off x="6328200" y="1171750"/>
            <a:ext cx="250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8" name="Google Shape;238;p10"/>
          <p:cNvSpPr/>
          <p:nvPr/>
        </p:nvSpPr>
        <p:spPr>
          <a:xfrm rot="10800000">
            <a:off x="0" y="-8888"/>
            <a:ext cx="4433045" cy="1560971"/>
          </a:xfrm>
          <a:custGeom>
            <a:avLst/>
            <a:gdLst/>
            <a:ahLst/>
            <a:cxnLst/>
            <a:rect l="l" t="t" r="r" b="b"/>
            <a:pathLst>
              <a:path w="5910727" h="2074380" extrusionOk="0">
                <a:moveTo>
                  <a:pt x="5898774" y="2049958"/>
                </a:moveTo>
                <a:cubicBezTo>
                  <a:pt x="4912657" y="2113208"/>
                  <a:pt x="1008032" y="2031032"/>
                  <a:pt x="0" y="2052946"/>
                </a:cubicBezTo>
                <a:cubicBezTo>
                  <a:pt x="181285" y="1674436"/>
                  <a:pt x="468154" y="1050393"/>
                  <a:pt x="675338" y="890523"/>
                </a:cubicBezTo>
                <a:cubicBezTo>
                  <a:pt x="882522" y="730653"/>
                  <a:pt x="1025957" y="1240147"/>
                  <a:pt x="1243102" y="1093724"/>
                </a:cubicBezTo>
                <a:cubicBezTo>
                  <a:pt x="1412435" y="727167"/>
                  <a:pt x="1638546" y="313793"/>
                  <a:pt x="1876609" y="286899"/>
                </a:cubicBezTo>
                <a:cubicBezTo>
                  <a:pt x="2114672" y="260005"/>
                  <a:pt x="2476249" y="922397"/>
                  <a:pt x="2671480" y="932358"/>
                </a:cubicBezTo>
                <a:cubicBezTo>
                  <a:pt x="2916516" y="808844"/>
                  <a:pt x="3025088" y="440295"/>
                  <a:pt x="3263151" y="472169"/>
                </a:cubicBezTo>
                <a:cubicBezTo>
                  <a:pt x="3501214" y="504043"/>
                  <a:pt x="3837888" y="1082766"/>
                  <a:pt x="4099856" y="1123605"/>
                </a:cubicBezTo>
                <a:cubicBezTo>
                  <a:pt x="4233330" y="962240"/>
                  <a:pt x="4345887" y="737126"/>
                  <a:pt x="4500279" y="639511"/>
                </a:cubicBezTo>
                <a:cubicBezTo>
                  <a:pt x="4654671" y="541896"/>
                  <a:pt x="4887753" y="652461"/>
                  <a:pt x="5026208" y="537912"/>
                </a:cubicBezTo>
                <a:cubicBezTo>
                  <a:pt x="5111871" y="239088"/>
                  <a:pt x="5273237" y="-2960"/>
                  <a:pt x="5420657" y="28"/>
                </a:cubicBezTo>
                <a:cubicBezTo>
                  <a:pt x="5568077" y="3016"/>
                  <a:pt x="5872876" y="214186"/>
                  <a:pt x="5910727" y="555841"/>
                </a:cubicBezTo>
                <a:cubicBezTo>
                  <a:pt x="5906743" y="1065833"/>
                  <a:pt x="5904749" y="1406990"/>
                  <a:pt x="5898774" y="2049958"/>
                </a:cubicBezTo>
                <a:close/>
              </a:path>
            </a:pathLst>
          </a:custGeom>
          <a:gradFill>
            <a:gsLst>
              <a:gs pos="0">
                <a:srgbClr val="2B2356"/>
              </a:gs>
              <a:gs pos="22000">
                <a:srgbClr val="2B2356"/>
              </a:gs>
              <a:gs pos="88000">
                <a:srgbClr val="181032"/>
              </a:gs>
              <a:gs pos="100000">
                <a:srgbClr val="18103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10"/>
          <p:cNvSpPr/>
          <p:nvPr/>
        </p:nvSpPr>
        <p:spPr>
          <a:xfrm>
            <a:off x="4710955" y="3598935"/>
            <a:ext cx="4433045" cy="1560971"/>
          </a:xfrm>
          <a:custGeom>
            <a:avLst/>
            <a:gdLst/>
            <a:ahLst/>
            <a:cxnLst/>
            <a:rect l="l" t="t" r="r" b="b"/>
            <a:pathLst>
              <a:path w="5910727" h="2074380" extrusionOk="0">
                <a:moveTo>
                  <a:pt x="5898774" y="2049958"/>
                </a:moveTo>
                <a:cubicBezTo>
                  <a:pt x="4912657" y="2113208"/>
                  <a:pt x="1008032" y="2031032"/>
                  <a:pt x="0" y="2052946"/>
                </a:cubicBezTo>
                <a:cubicBezTo>
                  <a:pt x="181285" y="1674436"/>
                  <a:pt x="468154" y="1050393"/>
                  <a:pt x="675338" y="890523"/>
                </a:cubicBezTo>
                <a:cubicBezTo>
                  <a:pt x="882522" y="730653"/>
                  <a:pt x="1025957" y="1240147"/>
                  <a:pt x="1243102" y="1093724"/>
                </a:cubicBezTo>
                <a:cubicBezTo>
                  <a:pt x="1412435" y="727167"/>
                  <a:pt x="1638546" y="313793"/>
                  <a:pt x="1876609" y="286899"/>
                </a:cubicBezTo>
                <a:cubicBezTo>
                  <a:pt x="2114672" y="260005"/>
                  <a:pt x="2476249" y="922397"/>
                  <a:pt x="2671480" y="932358"/>
                </a:cubicBezTo>
                <a:cubicBezTo>
                  <a:pt x="2916516" y="808844"/>
                  <a:pt x="3025088" y="440295"/>
                  <a:pt x="3263151" y="472169"/>
                </a:cubicBezTo>
                <a:cubicBezTo>
                  <a:pt x="3501214" y="504043"/>
                  <a:pt x="3837888" y="1082766"/>
                  <a:pt x="4099856" y="1123605"/>
                </a:cubicBezTo>
                <a:cubicBezTo>
                  <a:pt x="4233330" y="962240"/>
                  <a:pt x="4345887" y="737126"/>
                  <a:pt x="4500279" y="639511"/>
                </a:cubicBezTo>
                <a:cubicBezTo>
                  <a:pt x="4654671" y="541896"/>
                  <a:pt x="4887753" y="652461"/>
                  <a:pt x="5026208" y="537912"/>
                </a:cubicBezTo>
                <a:cubicBezTo>
                  <a:pt x="5111871" y="239088"/>
                  <a:pt x="5273237" y="-2960"/>
                  <a:pt x="5420657" y="28"/>
                </a:cubicBezTo>
                <a:cubicBezTo>
                  <a:pt x="5568077" y="3016"/>
                  <a:pt x="5872876" y="214186"/>
                  <a:pt x="5910727" y="555841"/>
                </a:cubicBezTo>
                <a:cubicBezTo>
                  <a:pt x="5906743" y="1065833"/>
                  <a:pt x="5904749" y="1406990"/>
                  <a:pt x="5898774" y="2049958"/>
                </a:cubicBezTo>
                <a:close/>
              </a:path>
            </a:pathLst>
          </a:custGeom>
          <a:gradFill>
            <a:gsLst>
              <a:gs pos="0">
                <a:srgbClr val="2B2356"/>
              </a:gs>
              <a:gs pos="22000">
                <a:srgbClr val="2B2356"/>
              </a:gs>
              <a:gs pos="88000">
                <a:srgbClr val="181032"/>
              </a:gs>
              <a:gs pos="100000">
                <a:srgbClr val="18103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10"/>
          <p:cNvSpPr/>
          <p:nvPr/>
        </p:nvSpPr>
        <p:spPr>
          <a:xfrm>
            <a:off x="8083939" y="3291301"/>
            <a:ext cx="109200" cy="109800"/>
          </a:xfrm>
          <a:prstGeom prst="ellipse">
            <a:avLst/>
          </a:prstGeom>
          <a:gradFill>
            <a:gsLst>
              <a:gs pos="0">
                <a:srgbClr val="00B0F0"/>
              </a:gs>
              <a:gs pos="22000">
                <a:srgbClr val="00B0F0"/>
              </a:gs>
              <a:gs pos="88000">
                <a:srgbClr val="66ECCA"/>
              </a:gs>
              <a:gs pos="100000">
                <a:srgbClr val="66ECCA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1" name="Google Shape;241;p10"/>
          <p:cNvGrpSpPr/>
          <p:nvPr/>
        </p:nvGrpSpPr>
        <p:grpSpPr>
          <a:xfrm>
            <a:off x="4657248" y="895902"/>
            <a:ext cx="404550" cy="406060"/>
            <a:chOff x="8024881" y="3797581"/>
            <a:chExt cx="539400" cy="539400"/>
          </a:xfrm>
        </p:grpSpPr>
        <p:sp>
          <p:nvSpPr>
            <p:cNvPr id="242" name="Google Shape;242;p10"/>
            <p:cNvSpPr/>
            <p:nvPr/>
          </p:nvSpPr>
          <p:spPr>
            <a:xfrm rot="7167567">
              <a:off x="8096638" y="3869338"/>
              <a:ext cx="395887" cy="395887"/>
            </a:xfrm>
            <a:prstGeom prst="ellipse">
              <a:avLst/>
            </a:prstGeom>
            <a:gradFill>
              <a:gsLst>
                <a:gs pos="0">
                  <a:srgbClr val="2B2356"/>
                </a:gs>
                <a:gs pos="22000">
                  <a:srgbClr val="2B2356"/>
                </a:gs>
                <a:gs pos="88000">
                  <a:srgbClr val="7B7CE8"/>
                </a:gs>
                <a:gs pos="100000">
                  <a:srgbClr val="7B7CE8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8365926" y="3969274"/>
              <a:ext cx="72000" cy="72000"/>
            </a:xfrm>
            <a:prstGeom prst="ellipse">
              <a:avLst/>
            </a:prstGeom>
            <a:solidFill>
              <a:srgbClr val="3D3E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8365926" y="4054817"/>
              <a:ext cx="36000" cy="36000"/>
            </a:xfrm>
            <a:prstGeom prst="ellipse">
              <a:avLst/>
            </a:prstGeom>
            <a:solidFill>
              <a:srgbClr val="3D3E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45" name="Google Shape;245;p10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10028" y="1315502"/>
            <a:ext cx="154859" cy="1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0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46940" y="2775151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10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80285" y="516847"/>
            <a:ext cx="154859" cy="1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0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63977" y="950101"/>
            <a:ext cx="154859" cy="16268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0"/>
          <p:cNvSpPr/>
          <p:nvPr/>
        </p:nvSpPr>
        <p:spPr>
          <a:xfrm>
            <a:off x="8202762" y="1480503"/>
            <a:ext cx="109200" cy="109800"/>
          </a:xfrm>
          <a:prstGeom prst="ellipse">
            <a:avLst/>
          </a:prstGeom>
          <a:gradFill>
            <a:gsLst>
              <a:gs pos="0">
                <a:srgbClr val="424096"/>
              </a:gs>
              <a:gs pos="22000">
                <a:srgbClr val="424096"/>
              </a:gs>
              <a:gs pos="88000">
                <a:srgbClr val="6C38E2"/>
              </a:gs>
              <a:gs pos="100000">
                <a:srgbClr val="6C38E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0" name="Google Shape;250;p10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96704" y="2608707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10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2477" y="3464425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0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33120" y="3266968"/>
            <a:ext cx="154859" cy="1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0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65315" y="2131045"/>
            <a:ext cx="77400" cy="81309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1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5" name="Google Shape;255;p10"/>
          <p:cNvSpPr txBox="1">
            <a:spLocks noGrp="1"/>
          </p:cNvSpPr>
          <p:nvPr>
            <p:ph type="body" idx="1"/>
          </p:nvPr>
        </p:nvSpPr>
        <p:spPr>
          <a:xfrm>
            <a:off x="4665975" y="13113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dea">
  <p:cSld name="BIG_NUMBER_1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8" name="Google Shape;36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69" name="Google Shape;369;p14"/>
          <p:cNvSpPr txBox="1">
            <a:spLocks noGrp="1"/>
          </p:cNvSpPr>
          <p:nvPr>
            <p:ph type="title"/>
          </p:nvPr>
        </p:nvSpPr>
        <p:spPr>
          <a:xfrm>
            <a:off x="311700" y="614025"/>
            <a:ext cx="8520600" cy="24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9600"/>
            </a:lvl9pPr>
          </a:lstStyle>
          <a:p>
            <a:endParaRPr/>
          </a:p>
        </p:txBody>
      </p:sp>
      <p:sp>
        <p:nvSpPr>
          <p:cNvPr id="370" name="Google Shape;370;p14"/>
          <p:cNvSpPr txBox="1">
            <a:spLocks noGrp="1"/>
          </p:cNvSpPr>
          <p:nvPr>
            <p:ph type="sldNum" idx="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1" name="Google Shape;371;p14"/>
          <p:cNvSpPr/>
          <p:nvPr/>
        </p:nvSpPr>
        <p:spPr>
          <a:xfrm rot="10800000">
            <a:off x="0" y="-8888"/>
            <a:ext cx="4433045" cy="1560971"/>
          </a:xfrm>
          <a:custGeom>
            <a:avLst/>
            <a:gdLst/>
            <a:ahLst/>
            <a:cxnLst/>
            <a:rect l="l" t="t" r="r" b="b"/>
            <a:pathLst>
              <a:path w="5910727" h="2074380" extrusionOk="0">
                <a:moveTo>
                  <a:pt x="5898774" y="2049958"/>
                </a:moveTo>
                <a:cubicBezTo>
                  <a:pt x="4912657" y="2113208"/>
                  <a:pt x="1008032" y="2031032"/>
                  <a:pt x="0" y="2052946"/>
                </a:cubicBezTo>
                <a:cubicBezTo>
                  <a:pt x="181285" y="1674436"/>
                  <a:pt x="468154" y="1050393"/>
                  <a:pt x="675338" y="890523"/>
                </a:cubicBezTo>
                <a:cubicBezTo>
                  <a:pt x="882522" y="730653"/>
                  <a:pt x="1025957" y="1240147"/>
                  <a:pt x="1243102" y="1093724"/>
                </a:cubicBezTo>
                <a:cubicBezTo>
                  <a:pt x="1412435" y="727167"/>
                  <a:pt x="1638546" y="313793"/>
                  <a:pt x="1876609" y="286899"/>
                </a:cubicBezTo>
                <a:cubicBezTo>
                  <a:pt x="2114672" y="260005"/>
                  <a:pt x="2476249" y="922397"/>
                  <a:pt x="2671480" y="932358"/>
                </a:cubicBezTo>
                <a:cubicBezTo>
                  <a:pt x="2916516" y="808844"/>
                  <a:pt x="3025088" y="440295"/>
                  <a:pt x="3263151" y="472169"/>
                </a:cubicBezTo>
                <a:cubicBezTo>
                  <a:pt x="3501214" y="504043"/>
                  <a:pt x="3837888" y="1082766"/>
                  <a:pt x="4099856" y="1123605"/>
                </a:cubicBezTo>
                <a:cubicBezTo>
                  <a:pt x="4233330" y="962240"/>
                  <a:pt x="4345887" y="737126"/>
                  <a:pt x="4500279" y="639511"/>
                </a:cubicBezTo>
                <a:cubicBezTo>
                  <a:pt x="4654671" y="541896"/>
                  <a:pt x="4887753" y="652461"/>
                  <a:pt x="5026208" y="537912"/>
                </a:cubicBezTo>
                <a:cubicBezTo>
                  <a:pt x="5111871" y="239088"/>
                  <a:pt x="5273237" y="-2960"/>
                  <a:pt x="5420657" y="28"/>
                </a:cubicBezTo>
                <a:cubicBezTo>
                  <a:pt x="5568077" y="3016"/>
                  <a:pt x="5872876" y="214186"/>
                  <a:pt x="5910727" y="555841"/>
                </a:cubicBezTo>
                <a:cubicBezTo>
                  <a:pt x="5906743" y="1065833"/>
                  <a:pt x="5904749" y="1406990"/>
                  <a:pt x="5898774" y="2049958"/>
                </a:cubicBezTo>
                <a:close/>
              </a:path>
            </a:pathLst>
          </a:custGeom>
          <a:gradFill>
            <a:gsLst>
              <a:gs pos="0">
                <a:srgbClr val="2B2356"/>
              </a:gs>
              <a:gs pos="22000">
                <a:srgbClr val="2B2356"/>
              </a:gs>
              <a:gs pos="88000">
                <a:srgbClr val="181032"/>
              </a:gs>
              <a:gs pos="100000">
                <a:srgbClr val="18103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14"/>
          <p:cNvSpPr/>
          <p:nvPr/>
        </p:nvSpPr>
        <p:spPr>
          <a:xfrm>
            <a:off x="4710955" y="3598935"/>
            <a:ext cx="4433045" cy="1560971"/>
          </a:xfrm>
          <a:custGeom>
            <a:avLst/>
            <a:gdLst/>
            <a:ahLst/>
            <a:cxnLst/>
            <a:rect l="l" t="t" r="r" b="b"/>
            <a:pathLst>
              <a:path w="5910727" h="2074380" extrusionOk="0">
                <a:moveTo>
                  <a:pt x="5898774" y="2049958"/>
                </a:moveTo>
                <a:cubicBezTo>
                  <a:pt x="4912657" y="2113208"/>
                  <a:pt x="1008032" y="2031032"/>
                  <a:pt x="0" y="2052946"/>
                </a:cubicBezTo>
                <a:cubicBezTo>
                  <a:pt x="181285" y="1674436"/>
                  <a:pt x="468154" y="1050393"/>
                  <a:pt x="675338" y="890523"/>
                </a:cubicBezTo>
                <a:cubicBezTo>
                  <a:pt x="882522" y="730653"/>
                  <a:pt x="1025957" y="1240147"/>
                  <a:pt x="1243102" y="1093724"/>
                </a:cubicBezTo>
                <a:cubicBezTo>
                  <a:pt x="1412435" y="727167"/>
                  <a:pt x="1638546" y="313793"/>
                  <a:pt x="1876609" y="286899"/>
                </a:cubicBezTo>
                <a:cubicBezTo>
                  <a:pt x="2114672" y="260005"/>
                  <a:pt x="2476249" y="922397"/>
                  <a:pt x="2671480" y="932358"/>
                </a:cubicBezTo>
                <a:cubicBezTo>
                  <a:pt x="2916516" y="808844"/>
                  <a:pt x="3025088" y="440295"/>
                  <a:pt x="3263151" y="472169"/>
                </a:cubicBezTo>
                <a:cubicBezTo>
                  <a:pt x="3501214" y="504043"/>
                  <a:pt x="3837888" y="1082766"/>
                  <a:pt x="4099856" y="1123605"/>
                </a:cubicBezTo>
                <a:cubicBezTo>
                  <a:pt x="4233330" y="962240"/>
                  <a:pt x="4345887" y="737126"/>
                  <a:pt x="4500279" y="639511"/>
                </a:cubicBezTo>
                <a:cubicBezTo>
                  <a:pt x="4654671" y="541896"/>
                  <a:pt x="4887753" y="652461"/>
                  <a:pt x="5026208" y="537912"/>
                </a:cubicBezTo>
                <a:cubicBezTo>
                  <a:pt x="5111871" y="239088"/>
                  <a:pt x="5273237" y="-2960"/>
                  <a:pt x="5420657" y="28"/>
                </a:cubicBezTo>
                <a:cubicBezTo>
                  <a:pt x="5568077" y="3016"/>
                  <a:pt x="5872876" y="214186"/>
                  <a:pt x="5910727" y="555841"/>
                </a:cubicBezTo>
                <a:cubicBezTo>
                  <a:pt x="5906743" y="1065833"/>
                  <a:pt x="5904749" y="1406990"/>
                  <a:pt x="5898774" y="2049958"/>
                </a:cubicBezTo>
                <a:close/>
              </a:path>
            </a:pathLst>
          </a:custGeom>
          <a:gradFill>
            <a:gsLst>
              <a:gs pos="0">
                <a:srgbClr val="2B2356"/>
              </a:gs>
              <a:gs pos="22000">
                <a:srgbClr val="2B2356"/>
              </a:gs>
              <a:gs pos="88000">
                <a:srgbClr val="181032"/>
              </a:gs>
              <a:gs pos="100000">
                <a:srgbClr val="181032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14"/>
          <p:cNvSpPr/>
          <p:nvPr/>
        </p:nvSpPr>
        <p:spPr>
          <a:xfrm>
            <a:off x="8093539" y="3293414"/>
            <a:ext cx="327600" cy="327600"/>
          </a:xfrm>
          <a:prstGeom prst="ellipse">
            <a:avLst/>
          </a:prstGeom>
          <a:gradFill>
            <a:gsLst>
              <a:gs pos="0">
                <a:srgbClr val="00B0F0"/>
              </a:gs>
              <a:gs pos="22000">
                <a:srgbClr val="00B0F0"/>
              </a:gs>
              <a:gs pos="88000">
                <a:srgbClr val="66ECCA"/>
              </a:gs>
              <a:gs pos="100000">
                <a:srgbClr val="66ECCA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4" name="Google Shape;374;p14"/>
          <p:cNvGrpSpPr/>
          <p:nvPr/>
        </p:nvGrpSpPr>
        <p:grpSpPr>
          <a:xfrm>
            <a:off x="579498" y="3195799"/>
            <a:ext cx="1213650" cy="1213650"/>
            <a:chOff x="8024881" y="3797581"/>
            <a:chExt cx="539400" cy="539400"/>
          </a:xfrm>
        </p:grpSpPr>
        <p:sp>
          <p:nvSpPr>
            <p:cNvPr id="375" name="Google Shape;375;p14"/>
            <p:cNvSpPr/>
            <p:nvPr/>
          </p:nvSpPr>
          <p:spPr>
            <a:xfrm rot="7167567">
              <a:off x="8096638" y="3869338"/>
              <a:ext cx="395887" cy="395887"/>
            </a:xfrm>
            <a:prstGeom prst="ellipse">
              <a:avLst/>
            </a:prstGeom>
            <a:gradFill>
              <a:gsLst>
                <a:gs pos="0">
                  <a:srgbClr val="2B2356"/>
                </a:gs>
                <a:gs pos="22000">
                  <a:srgbClr val="2B2356"/>
                </a:gs>
                <a:gs pos="88000">
                  <a:srgbClr val="7B7CE8"/>
                </a:gs>
                <a:gs pos="100000">
                  <a:srgbClr val="7B7CE8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8365926" y="3969274"/>
              <a:ext cx="72000" cy="72000"/>
            </a:xfrm>
            <a:prstGeom prst="ellipse">
              <a:avLst/>
            </a:prstGeom>
            <a:solidFill>
              <a:srgbClr val="3D3E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8365926" y="4054817"/>
              <a:ext cx="36000" cy="36000"/>
            </a:xfrm>
            <a:prstGeom prst="ellipse">
              <a:avLst/>
            </a:prstGeom>
            <a:solidFill>
              <a:srgbClr val="3D3EA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78" name="Google Shape;378;p14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10028" y="1315502"/>
            <a:ext cx="154859" cy="1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14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46940" y="2775151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14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80285" y="516847"/>
            <a:ext cx="309717" cy="309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14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3364" y="757876"/>
            <a:ext cx="464576" cy="464576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14"/>
          <p:cNvSpPr/>
          <p:nvPr/>
        </p:nvSpPr>
        <p:spPr>
          <a:xfrm>
            <a:off x="8202762" y="1480503"/>
            <a:ext cx="109200" cy="109800"/>
          </a:xfrm>
          <a:prstGeom prst="ellipse">
            <a:avLst/>
          </a:prstGeom>
          <a:gradFill>
            <a:gsLst>
              <a:gs pos="0">
                <a:srgbClr val="424096"/>
              </a:gs>
              <a:gs pos="22000">
                <a:srgbClr val="424096"/>
              </a:gs>
              <a:gs pos="88000">
                <a:srgbClr val="6C38E2"/>
              </a:gs>
              <a:gs pos="100000">
                <a:srgbClr val="6C38E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3" name="Google Shape;383;p14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96704" y="2608707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14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2477" y="3464425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14" descr="Imagen que contiene obje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33120" y="3266968"/>
            <a:ext cx="154859" cy="1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14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65315" y="2131045"/>
            <a:ext cx="77400" cy="8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14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2300362" y="2415478"/>
            <a:ext cx="77400" cy="81309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14"/>
          <p:cNvSpPr/>
          <p:nvPr/>
        </p:nvSpPr>
        <p:spPr>
          <a:xfrm rot="10800000">
            <a:off x="2712740" y="3681635"/>
            <a:ext cx="109200" cy="109800"/>
          </a:xfrm>
          <a:prstGeom prst="ellipse">
            <a:avLst/>
          </a:prstGeom>
          <a:gradFill>
            <a:gsLst>
              <a:gs pos="0">
                <a:srgbClr val="424096"/>
              </a:gs>
              <a:gs pos="22000">
                <a:srgbClr val="424096"/>
              </a:gs>
              <a:gs pos="88000">
                <a:srgbClr val="6C38E2"/>
              </a:gs>
              <a:gs pos="100000">
                <a:srgbClr val="6C38E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9" name="Google Shape;389;p14" descr="Imagen que contiene obje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2650598" y="2581923"/>
            <a:ext cx="77400" cy="81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12092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IBM Plex Sans"/>
              <a:buNone/>
              <a:defRPr sz="2800" b="1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IBM Plex Sans"/>
              <a:buNone/>
              <a:defRPr sz="2800" b="1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IBM Plex Sans"/>
              <a:buNone/>
              <a:defRPr sz="2800" b="1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IBM Plex Sans"/>
              <a:buNone/>
              <a:defRPr sz="2800" b="1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IBM Plex Sans"/>
              <a:buNone/>
              <a:defRPr sz="2800" b="1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IBM Plex Sans"/>
              <a:buNone/>
              <a:defRPr sz="2800" b="1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IBM Plex Sans"/>
              <a:buNone/>
              <a:defRPr sz="2800" b="1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IBM Plex Sans"/>
              <a:buNone/>
              <a:defRPr sz="2800" b="1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IBM Plex Sans"/>
              <a:buNone/>
              <a:defRPr sz="2800" b="1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"/>
              <a:buChar char="●"/>
              <a:defRPr sz="18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■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■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Fira Sans"/>
              <a:buChar char="■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664950" y="46978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100">
              <a:solidFill>
                <a:srgbClr val="FFFFFF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6" r:id="rId5"/>
    <p:sldLayoutId id="2147483660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7"/>
          <p:cNvSpPr txBox="1">
            <a:spLocks noGrp="1"/>
          </p:cNvSpPr>
          <p:nvPr>
            <p:ph type="ctrTitle"/>
          </p:nvPr>
        </p:nvSpPr>
        <p:spPr>
          <a:xfrm>
            <a:off x="336080" y="1295325"/>
            <a:ext cx="5125800" cy="20526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SPS Research Night</a:t>
            </a:r>
            <a:endParaRPr dirty="0"/>
          </a:p>
        </p:txBody>
      </p:sp>
      <p:sp>
        <p:nvSpPr>
          <p:cNvPr id="436" name="Google Shape;436;p17"/>
          <p:cNvSpPr txBox="1">
            <a:spLocks noGrp="1"/>
          </p:cNvSpPr>
          <p:nvPr>
            <p:ph type="subTitle" idx="1"/>
          </p:nvPr>
        </p:nvSpPr>
        <p:spPr>
          <a:xfrm>
            <a:off x="336075" y="3384875"/>
            <a:ext cx="5125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Hirschmann</a:t>
            </a:r>
            <a:r>
              <a:rPr lang="en-GB" dirty="0"/>
              <a:t>/</a:t>
            </a:r>
            <a:r>
              <a:rPr lang="en-GB" dirty="0" err="1"/>
              <a:t>Neilsen</a:t>
            </a:r>
            <a:r>
              <a:rPr lang="en-GB" dirty="0"/>
              <a:t> Research Group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000">
        <p:split orient="vert"/>
      </p:transition>
    </mc:Choice>
    <mc:Fallback xmlns="">
      <p:transition spd="slow" advTm="500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8"/>
          <p:cNvSpPr txBox="1">
            <a:spLocks noGrp="1"/>
          </p:cNvSpPr>
          <p:nvPr>
            <p:ph type="title"/>
          </p:nvPr>
        </p:nvSpPr>
        <p:spPr>
          <a:xfrm>
            <a:off x="451531" y="1535476"/>
            <a:ext cx="2808000" cy="2072548"/>
          </a:xfrm>
          <a:prstGeom prst="rect">
            <a:avLst/>
          </a:prstGeom>
        </p:spPr>
        <p:txBody>
          <a:bodyPr spcFirstLastPara="1" wrap="square" lIns="91425" tIns="91425" rIns="91425" bIns="91425" numCol="1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Who can join our group?</a:t>
            </a:r>
            <a:endParaRPr sz="3600" dirty="0"/>
          </a:p>
        </p:txBody>
      </p:sp>
      <p:sp>
        <p:nvSpPr>
          <p:cNvPr id="442" name="Google Shape;442;p18"/>
          <p:cNvSpPr txBox="1">
            <a:spLocks noGrp="1"/>
          </p:cNvSpPr>
          <p:nvPr>
            <p:ph type="body" idx="1"/>
          </p:nvPr>
        </p:nvSpPr>
        <p:spPr>
          <a:xfrm>
            <a:off x="3484300" y="1535477"/>
            <a:ext cx="4740000" cy="20725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000" dirty="0"/>
              <a:t>Anyone can join! No prior experience or class prerequisites are needed.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">
        <p:split orient="vert"/>
      </p:transition>
    </mc:Choice>
    <mc:Fallback xmlns="">
      <p:transition spd="slow" advTm="1000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19"/>
          <p:cNvSpPr txBox="1">
            <a:spLocks noGrp="1"/>
          </p:cNvSpPr>
          <p:nvPr>
            <p:ph type="title"/>
          </p:nvPr>
        </p:nvSpPr>
        <p:spPr>
          <a:xfrm>
            <a:off x="537969" y="1740900"/>
            <a:ext cx="3352500" cy="16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What does our group do?</a:t>
            </a:r>
            <a:endParaRPr sz="3600" dirty="0"/>
          </a:p>
        </p:txBody>
      </p:sp>
      <p:sp>
        <p:nvSpPr>
          <p:cNvPr id="448" name="Google Shape;448;p19"/>
          <p:cNvSpPr txBox="1">
            <a:spLocks noGrp="1"/>
          </p:cNvSpPr>
          <p:nvPr>
            <p:ph type="body" idx="1"/>
          </p:nvPr>
        </p:nvSpPr>
        <p:spPr>
          <a:xfrm>
            <a:off x="4392846" y="997146"/>
            <a:ext cx="4000200" cy="31492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US" sz="1800" dirty="0"/>
              <a:t>We study the effects of general relativity through numerical simulations.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US" sz="1800" dirty="0"/>
              <a:t>Our group works on a larger codebase called Dendro-GR that simulates binary black hole mergers to create patterns of gravitational waves.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5000">
        <p:split orient="vert"/>
      </p:transition>
    </mc:Choice>
    <mc:Fallback xmlns="">
      <p:transition spd="slow" advTm="15000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1"/>
          <p:cNvSpPr txBox="1">
            <a:spLocks noGrp="1"/>
          </p:cNvSpPr>
          <p:nvPr>
            <p:ph type="title"/>
          </p:nvPr>
        </p:nvSpPr>
        <p:spPr>
          <a:xfrm>
            <a:off x="3763675" y="667725"/>
            <a:ext cx="466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When do we meet?</a:t>
            </a:r>
            <a:endParaRPr sz="3600" dirty="0"/>
          </a:p>
        </p:txBody>
      </p:sp>
      <p:sp>
        <p:nvSpPr>
          <p:cNvPr id="459" name="Google Shape;459;p21"/>
          <p:cNvSpPr txBox="1">
            <a:spLocks noGrp="1"/>
          </p:cNvSpPr>
          <p:nvPr>
            <p:ph type="body" idx="1"/>
          </p:nvPr>
        </p:nvSpPr>
        <p:spPr>
          <a:xfrm>
            <a:off x="4776771" y="1359243"/>
            <a:ext cx="3997824" cy="37458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 dirty="0"/>
              <a:t>Theory Group Meeting</a:t>
            </a:r>
            <a:r>
              <a:rPr lang="en-US" sz="2000" dirty="0"/>
              <a:t>:</a:t>
            </a:r>
          </a:p>
          <a:p>
            <a:pPr marL="342900" algn="l">
              <a:lnSpc>
                <a:spcPct val="100000"/>
              </a:lnSpc>
            </a:pPr>
            <a:r>
              <a:rPr lang="en-US" sz="2000" dirty="0"/>
              <a:t>Tuesdays 3:00 – 4:00 PM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US" sz="2000" dirty="0"/>
              <a:t>This meeting is in ESC N209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 dirty="0"/>
              <a:t>Relativity Group Meeting</a:t>
            </a:r>
            <a:r>
              <a:rPr lang="en-US" sz="2000" dirty="0"/>
              <a:t>:</a:t>
            </a:r>
          </a:p>
          <a:p>
            <a:pPr marL="342900" algn="l">
              <a:lnSpc>
                <a:spcPct val="100000"/>
              </a:lnSpc>
            </a:pPr>
            <a:r>
              <a:rPr lang="en-US" sz="2000" dirty="0"/>
              <a:t>Thursday 2:00 – 3:30 PM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 dirty="0"/>
              <a:t>Working Group Meetings</a:t>
            </a:r>
            <a:r>
              <a:rPr lang="en-US" sz="2000" dirty="0"/>
              <a:t>:</a:t>
            </a:r>
          </a:p>
          <a:p>
            <a:pPr marL="342900" algn="l">
              <a:lnSpc>
                <a:spcPct val="100000"/>
              </a:lnSpc>
            </a:pPr>
            <a:r>
              <a:rPr lang="en-US" sz="2000" dirty="0"/>
              <a:t>Tuesdays 2:00 – 3:00 PM</a:t>
            </a:r>
          </a:p>
          <a:p>
            <a:pPr marL="342900" algn="l">
              <a:lnSpc>
                <a:spcPct val="100000"/>
              </a:lnSpc>
            </a:pPr>
            <a:r>
              <a:rPr lang="en-US" sz="2000" dirty="0"/>
              <a:t>Tuesdays 4:00 – 5:00 PM</a:t>
            </a:r>
          </a:p>
          <a:p>
            <a:pPr marL="342900" algn="l">
              <a:lnSpc>
                <a:spcPct val="100000"/>
              </a:lnSpc>
            </a:pPr>
            <a:r>
              <a:rPr lang="en-US" sz="2000" dirty="0"/>
              <a:t>Thursdays 1:00 – 2:00 PM</a:t>
            </a:r>
          </a:p>
          <a:p>
            <a:pPr marL="342900" algn="l">
              <a:lnSpc>
                <a:spcPct val="100000"/>
              </a:lnSpc>
            </a:pPr>
            <a:r>
              <a:rPr lang="en-US" sz="2000" dirty="0"/>
              <a:t>Thursdays 3:00 – 4:00 PM</a:t>
            </a:r>
          </a:p>
          <a:p>
            <a:pPr marL="0" indent="0" algn="l">
              <a:lnSpc>
                <a:spcPct val="100000"/>
              </a:lnSpc>
              <a:buNone/>
            </a:pPr>
            <a:r>
              <a:rPr lang="en-US" dirty="0"/>
              <a:t>All other meetings are in ESC N216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5000">
        <p:split orient="vert"/>
      </p:transition>
    </mc:Choice>
    <mc:Fallback xmlns="">
      <p:transition spd="slow" advTm="15000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3"/>
          <p:cNvSpPr txBox="1">
            <a:spLocks noGrp="1"/>
          </p:cNvSpPr>
          <p:nvPr>
            <p:ph type="title"/>
          </p:nvPr>
        </p:nvSpPr>
        <p:spPr>
          <a:xfrm>
            <a:off x="311700" y="918825"/>
            <a:ext cx="8520600" cy="24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dirty="0"/>
              <a:t>Where do we meet?</a:t>
            </a:r>
            <a:endParaRPr sz="6600" dirty="0"/>
          </a:p>
        </p:txBody>
      </p:sp>
      <p:sp>
        <p:nvSpPr>
          <p:cNvPr id="470" name="Google Shape;470;p23"/>
          <p:cNvSpPr txBox="1">
            <a:spLocks noGrp="1"/>
          </p:cNvSpPr>
          <p:nvPr>
            <p:ph type="body" idx="1"/>
          </p:nvPr>
        </p:nvSpPr>
        <p:spPr>
          <a:xfrm>
            <a:off x="311700" y="34570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200" dirty="0"/>
              <a:t>ESC N216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en-US" sz="1600" dirty="0"/>
              <a:t>The door has a lock but if you show up to our meetings regularly, we’ll give you the code!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0">
        <p:split orient="vert"/>
      </p:transition>
    </mc:Choice>
    <mc:Fallback xmlns="">
      <p:transition spd="slow" advTm="10000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Cool Results! Part 1</a:t>
            </a:r>
            <a:endParaRPr sz="3600" dirty="0"/>
          </a:p>
        </p:txBody>
      </p:sp>
      <p:pic>
        <p:nvPicPr>
          <p:cNvPr id="3" name="Picture 2" descr="A computer generated image of a blue and red sphere&#10;&#10;Description automatically generated">
            <a:extLst>
              <a:ext uri="{FF2B5EF4-FFF2-40B4-BE49-F238E27FC236}">
                <a16:creationId xmlns:a16="http://schemas.microsoft.com/office/drawing/2014/main" id="{88D2ACE9-0FC1-3028-5A28-A2AB255DE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042" y="243348"/>
            <a:ext cx="2884421" cy="2240552"/>
          </a:xfrm>
          <a:prstGeom prst="rect">
            <a:avLst/>
          </a:prstGeom>
        </p:spPr>
      </p:pic>
      <p:pic>
        <p:nvPicPr>
          <p:cNvPr id="10" name="Picture 9" descr="A colorful pixelated surface with white balls&#10;&#10;Description automatically generated">
            <a:extLst>
              <a:ext uri="{FF2B5EF4-FFF2-40B4-BE49-F238E27FC236}">
                <a16:creationId xmlns:a16="http://schemas.microsoft.com/office/drawing/2014/main" id="{DE291C52-2D68-7107-851E-926068CE3A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5061" y="2833644"/>
            <a:ext cx="3851139" cy="2066508"/>
          </a:xfrm>
          <a:prstGeom prst="rect">
            <a:avLst/>
          </a:prstGeom>
        </p:spPr>
      </p:pic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C0DF0E67-1A85-8AC7-E4A6-C5570F74BA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537" y="1485213"/>
            <a:ext cx="4045293" cy="26968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0">
        <p:split orient="vert"/>
      </p:transition>
    </mc:Choice>
    <mc:Fallback xmlns="">
      <p:transition spd="slow" advTm="20000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Cool Results! Part 2</a:t>
            </a:r>
            <a:endParaRPr sz="3600" dirty="0"/>
          </a:p>
        </p:txBody>
      </p:sp>
      <p:pic>
        <p:nvPicPr>
          <p:cNvPr id="9" name="Picture 8" descr="A grid with dots and lights&#10;&#10;Description automatically generated with medium confidence">
            <a:extLst>
              <a:ext uri="{FF2B5EF4-FFF2-40B4-BE49-F238E27FC236}">
                <a16:creationId xmlns:a16="http://schemas.microsoft.com/office/drawing/2014/main" id="{9AC755C4-286D-4085-5463-6B3167EB3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666" y="1311656"/>
            <a:ext cx="4628487" cy="3595301"/>
          </a:xfrm>
          <a:prstGeom prst="rect">
            <a:avLst/>
          </a:prstGeom>
        </p:spPr>
      </p:pic>
      <p:pic>
        <p:nvPicPr>
          <p:cNvPr id="11" name="Picture 10" descr="A purple swirls in space&#10;&#10;Description automatically generated">
            <a:extLst>
              <a:ext uri="{FF2B5EF4-FFF2-40B4-BE49-F238E27FC236}">
                <a16:creationId xmlns:a16="http://schemas.microsoft.com/office/drawing/2014/main" id="{BBD37E16-55FA-2A21-F80F-43C86AC52B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9993" y="1516245"/>
            <a:ext cx="3602307" cy="273812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0">
        <p:split orient="vert"/>
      </p:transition>
    </mc:Choice>
    <mc:Fallback xmlns="">
      <p:transition spd="slow" advTm="20000">
        <p:split orient="vert"/>
      </p:transition>
    </mc:Fallback>
  </mc:AlternateContent>
</p:sld>
</file>

<file path=ppt/theme/theme1.xml><?xml version="1.0" encoding="utf-8"?>
<a:theme xmlns:a="http://schemas.openxmlformats.org/drawingml/2006/main" name="Base_Template_SlidesMania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164</Words>
  <Application>Microsoft Office PowerPoint</Application>
  <PresentationFormat>On-screen Show (16:9)</PresentationFormat>
  <Paragraphs>24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Barlow Condensed</vt:lpstr>
      <vt:lpstr>IBM Plex Sans</vt:lpstr>
      <vt:lpstr>Arial</vt:lpstr>
      <vt:lpstr>Fira Sans</vt:lpstr>
      <vt:lpstr>IBM Plex Sans Light</vt:lpstr>
      <vt:lpstr>Calibri</vt:lpstr>
      <vt:lpstr>Base_Template_SlidesMania</vt:lpstr>
      <vt:lpstr>SPS Research Night</vt:lpstr>
      <vt:lpstr>Who can join our group?</vt:lpstr>
      <vt:lpstr>What does our group do?</vt:lpstr>
      <vt:lpstr>When do we meet?</vt:lpstr>
      <vt:lpstr>Where do we meet?</vt:lpstr>
      <vt:lpstr>Cool Results! Part 1</vt:lpstr>
      <vt:lpstr>Cool Results! Part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Nate Garey</cp:lastModifiedBy>
  <cp:revision>14</cp:revision>
  <dcterms:modified xsi:type="dcterms:W3CDTF">2024-09-27T00:10:10Z</dcterms:modified>
</cp:coreProperties>
</file>